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modernComment_162_CA4EDAE2.xml" ContentType="application/vnd.ms-powerpoint.comments+xml"/>
  <Override PartName="/ppt/comments/modernComment_168_2C9052C.xml" ContentType="application/vnd.ms-powerpoint.comments+xml"/>
  <Override PartName="/ppt/comments/modernComment_169_84EDE830.xml" ContentType="application/vnd.ms-powerpoint.comments+xml"/>
  <Override PartName="/ppt/comments/modernComment_16A_8CF10847.xml" ContentType="application/vnd.ms-powerpoint.comments+xml"/>
  <Override PartName="/ppt/comments/modernComment_16C_606C5A03.xml" ContentType="application/vnd.ms-powerpoint.comments+xml"/>
  <Override PartName="/ppt/comments/modernComment_16D_F72731B0.xml" ContentType="application/vnd.ms-powerpoint.comments+xml"/>
  <Override PartName="/ppt/comments/modernComment_16F_8198111E.xml" ContentType="application/vnd.ms-powerpoint.comments+xml"/>
  <Override PartName="/ppt/comments/modernComment_171_B954CE02.xml" ContentType="application/vnd.ms-powerpoint.comments+xml"/>
  <Override PartName="/ppt/comments/modernComment_172_A3802FB4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354" r:id="rId3"/>
    <p:sldId id="360" r:id="rId4"/>
    <p:sldId id="361" r:id="rId5"/>
    <p:sldId id="362" r:id="rId6"/>
    <p:sldId id="364" r:id="rId7"/>
    <p:sldId id="365" r:id="rId8"/>
    <p:sldId id="367" r:id="rId9"/>
    <p:sldId id="369" r:id="rId10"/>
    <p:sldId id="370" r:id="rId11"/>
    <p:sldId id="373" r:id="rId12"/>
    <p:sldId id="374" r:id="rId13"/>
    <p:sldId id="375" r:id="rId14"/>
    <p:sldId id="376" r:id="rId15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6FE4146-D201-3A32-CD6B-BEF994CEF5BB}" name="AránValles Pm" initials="AP" userId="b3d6e10edbc60f2c" providerId="Windows Live"/>
  <p188:author id="{F3FD1BD7-6F03-FA80-5BB7-0705D7790ADA}" name="Aran VallesPm" initials="AV" userId="78eb6eb9a3b2edbd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276" autoAdjust="0"/>
    <p:restoredTop sz="94660"/>
  </p:normalViewPr>
  <p:slideViewPr>
    <p:cSldViewPr snapToGrid="0">
      <p:cViewPr varScale="1">
        <p:scale>
          <a:sx n="72" d="100"/>
          <a:sy n="72" d="100"/>
        </p:scale>
        <p:origin x="68" y="28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omments/modernComment_162_CA4EDAE2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EB824DB8-34A3-448F-93B7-B6CF84756196}" authorId="{66FE4146-D201-3A32-CD6B-BEF994CEF5BB}" created="2025-04-29T20:38:39.059">
    <pc:sldMkLst xmlns:pc="http://schemas.microsoft.com/office/powerpoint/2013/main/command">
      <pc:docMk/>
      <pc:sldMk cId="3394165474" sldId="354"/>
    </pc:sldMkLst>
    <p188:txBody>
      <a:bodyPr/>
      <a:lstStyle/>
      <a:p>
        <a:r>
          <a:rPr lang="es-MX"/>
          <a:t>Enviado 29 abril 2025</a:t>
        </a:r>
      </a:p>
    </p188:txBody>
  </p188:cm>
</p188:cmLst>
</file>

<file path=ppt/comments/modernComment_168_2C9052C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C2639346-5D2F-4CF0-9832-0152E9BE79E6}" authorId="{66FE4146-D201-3A32-CD6B-BEF994CEF5BB}" created="2025-05-16T00:15:30.032">
    <pc:sldMkLst xmlns:pc="http://schemas.microsoft.com/office/powerpoint/2013/main/command">
      <pc:docMk/>
      <pc:sldMk cId="46728492" sldId="360"/>
    </pc:sldMkLst>
    <p188:txBody>
      <a:bodyPr/>
      <a:lstStyle/>
      <a:p>
        <a:r>
          <a:rPr lang="es-MX"/>
          <a:t>Enviado 15 mayo 2025</a:t>
        </a:r>
      </a:p>
    </p188:txBody>
  </p188:cm>
</p188:cmLst>
</file>

<file path=ppt/comments/modernComment_169_84EDE83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902E48C-1B58-49F8-8181-1D5C2C881472}" authorId="{66FE4146-D201-3A32-CD6B-BEF994CEF5BB}" created="2025-05-16T00:15:05.597">
    <pc:sldMkLst xmlns:pc="http://schemas.microsoft.com/office/powerpoint/2013/main/command">
      <pc:docMk/>
      <pc:sldMk cId="2230183984" sldId="361"/>
    </pc:sldMkLst>
    <p188:txBody>
      <a:bodyPr/>
      <a:lstStyle/>
      <a:p>
        <a:r>
          <a:rPr lang="es-MX"/>
          <a:t>Enviado 15 mayo 2025</a:t>
        </a:r>
      </a:p>
    </p188:txBody>
  </p188:cm>
</p188:cmLst>
</file>

<file path=ppt/comments/modernComment_16A_8CF10847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E51647BA-5B3F-48A6-B074-4F8553AF8BE8}" authorId="{F3FD1BD7-6F03-FA80-5BB7-0705D7790ADA}" created="2025-05-17T19:31:15.805">
    <pc:sldMkLst xmlns:pc="http://schemas.microsoft.com/office/powerpoint/2013/main/command">
      <pc:docMk/>
      <pc:sldMk cId="2364606535" sldId="362"/>
    </pc:sldMkLst>
    <p188:txBody>
      <a:bodyPr/>
      <a:lstStyle/>
      <a:p>
        <a:r>
          <a:rPr lang="es-MX"/>
          <a:t>Enviado 17 mayo 2025</a:t>
        </a:r>
      </a:p>
    </p188:txBody>
  </p188:cm>
</p188:cmLst>
</file>

<file path=ppt/comments/modernComment_16C_606C5A03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5041D87D-378F-4A17-93D9-0A30D3D7D69F}" authorId="{F3FD1BD7-6F03-FA80-5BB7-0705D7790ADA}" created="2025-05-17T21:07:03.298">
    <pc:sldMkLst xmlns:pc="http://schemas.microsoft.com/office/powerpoint/2013/main/command">
      <pc:docMk/>
      <pc:sldMk cId="1617713667" sldId="364"/>
    </pc:sldMkLst>
    <p188:txBody>
      <a:bodyPr/>
      <a:lstStyle/>
      <a:p>
        <a:r>
          <a:rPr lang="es-MX"/>
          <a:t>Enviado 17 mayo 2025</a:t>
        </a:r>
      </a:p>
    </p188:txBody>
  </p188:cm>
</p188:cmLst>
</file>

<file path=ppt/comments/modernComment_16D_F72731B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0C68F240-CF10-4472-AECC-C07209B67DF7}" authorId="{F3FD1BD7-6F03-FA80-5BB7-0705D7790ADA}" created="2025-05-17T21:07:27.705">
    <pc:sldMkLst xmlns:pc="http://schemas.microsoft.com/office/powerpoint/2013/main/command">
      <pc:docMk/>
      <pc:sldMk cId="4146540976" sldId="365"/>
    </pc:sldMkLst>
    <p188:txBody>
      <a:bodyPr/>
      <a:lstStyle/>
      <a:p>
        <a:r>
          <a:rPr lang="es-MX"/>
          <a:t>Enviado 17 mayo 2025</a:t>
        </a:r>
      </a:p>
    </p188:txBody>
  </p188:cm>
</p188:cmLst>
</file>

<file path=ppt/comments/modernComment_16F_8198111E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5A83D98E-51D8-4016-A288-9D35A68D25D3}" authorId="{F3FD1BD7-6F03-FA80-5BB7-0705D7790ADA}" created="2025-05-17T21:07:52.219">
    <pc:sldMkLst xmlns:pc="http://schemas.microsoft.com/office/powerpoint/2013/main/command">
      <pc:docMk/>
      <pc:sldMk cId="2174226718" sldId="367"/>
    </pc:sldMkLst>
    <p188:txBody>
      <a:bodyPr/>
      <a:lstStyle/>
      <a:p>
        <a:r>
          <a:rPr lang="es-MX"/>
          <a:t>Enviado 17 mayo 2025</a:t>
        </a:r>
      </a:p>
    </p188:txBody>
  </p188:cm>
</p188:cmLst>
</file>

<file path=ppt/comments/modernComment_171_B954CE02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165E7656-76DE-4755-9B52-4B93B656C2D2}" authorId="{F3FD1BD7-6F03-FA80-5BB7-0705D7790ADA}" created="2025-06-22T19:22:20.927">
    <pc:sldMkLst xmlns:pc="http://schemas.microsoft.com/office/powerpoint/2013/main/command">
      <pc:docMk/>
      <pc:sldMk cId="3109342722" sldId="369"/>
    </pc:sldMkLst>
    <p188:txBody>
      <a:bodyPr/>
      <a:lstStyle/>
      <a:p>
        <a:r>
          <a:rPr lang="es-MX"/>
          <a:t>Enviado 22 jun 2025</a:t>
        </a:r>
      </a:p>
    </p188:txBody>
  </p188:cm>
</p188:cmLst>
</file>

<file path=ppt/comments/modernComment_172_A3802FB4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DE6CC90E-4476-4CC7-BE16-3849ADB076B6}" authorId="{F3FD1BD7-6F03-FA80-5BB7-0705D7790ADA}" created="2025-06-22T19:22:43.557">
    <pc:sldMkLst xmlns:pc="http://schemas.microsoft.com/office/powerpoint/2013/main/command">
      <pc:docMk/>
      <pc:sldMk cId="2743087028" sldId="370"/>
    </pc:sldMkLst>
    <p188:txBody>
      <a:bodyPr/>
      <a:lstStyle/>
      <a:p>
        <a:r>
          <a:rPr lang="es-MX"/>
          <a:t>Enviado 22 jun 2025</a:t>
        </a:r>
      </a:p>
    </p188:txBody>
  </p188:cm>
</p188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4ACA22-22CB-33D2-9EEE-5AA735CD97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448636C-29DE-8B77-BD5D-995B4D51D1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5A1B223-2F3E-013D-6EAC-9EBB418ED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471D-E16A-4D08-97B0-4C0821916CEC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8AA12CF-9E62-C961-CAFF-43EB3B86C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8B3F0EF-E01E-1A39-6BEE-2D1786785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B2E6-F069-4B4F-9D28-B43260DFFCD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22373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EB4005-C952-A622-4AB3-ADA8B99345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9DE60E4-26AA-787C-21DF-7A6D1C7AE5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FF2C541-9F60-1BCD-1CC5-F3B953EEC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471D-E16A-4D08-97B0-4C0821916CEC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60F8611-6A6A-0235-1E5D-216D4E7BE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020F1E9-8ABF-9C05-89A3-801DA952C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B2E6-F069-4B4F-9D28-B43260DFFCD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70634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0AB86F3-248F-4806-CD07-0AA61F0B0E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4F70A6C-638D-48CE-BC55-1F75118C97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6E96592-1E60-9E98-6AAA-415CBBC5E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471D-E16A-4D08-97B0-4C0821916CEC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E5EED36-6254-542D-3214-74F869768B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E45F997-5C92-3A9C-91C8-18FCC67F3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B2E6-F069-4B4F-9D28-B43260DFFCD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10923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3ADDD0-F1FD-48EF-60FF-9BAFFE1E5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DEC6723-64D8-0BF9-A2E2-A6960F2915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B57A233-3104-D2DE-77A4-B44F9A1C29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471D-E16A-4D08-97B0-4C0821916CEC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406E5C1-61D5-78D6-466E-ECF6F7ABB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055B48F-3CFF-38B5-5807-F21F050B6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B2E6-F069-4B4F-9D28-B43260DFFCD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76851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54AB11-38B1-ECA3-72AC-40D258AF5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1CDD4A8-A97B-0BC6-33A9-5B5869BF55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71FCFDE-6B76-207C-2977-0B9674075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471D-E16A-4D08-97B0-4C0821916CEC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E132A76-F26D-593C-A18B-0477A6207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B2A66A-A63A-13CF-02BE-7059703F7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B2E6-F069-4B4F-9D28-B43260DFFCD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51053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92E122-1332-CF1D-B1B2-521888510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025D3E4-5B36-95EB-1D13-90FC89393C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C7905CE-7334-1EF9-D07C-B6BA2E75D1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60E3CA9-79A7-81EE-B972-7C50CDAFC9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471D-E16A-4D08-97B0-4C0821916CEC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22FE1D5-1973-A581-E4E6-DD1497E8D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5CD2006-A149-1B03-6BAD-FAED51C6C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B2E6-F069-4B4F-9D28-B43260DFFCD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8940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1E062A-DFDF-435B-8AA2-153C27586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0166508-5B0D-5A7A-9AE5-4982BB1BFB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93795D4-CFE7-B40F-8C00-829910640D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28717DC-E5F1-E57F-6FC3-B84252F8A5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A10F978-FED0-217C-826B-62AC8EC38C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DBDE00C-5ADC-D5EF-E694-61FE7FD47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471D-E16A-4D08-97B0-4C0821916CEC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509BAA9-6971-07A2-6571-A50EC3FDB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B5B33B59-5450-5FCF-8C3D-36597CEAB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B2E6-F069-4B4F-9D28-B43260DFFCD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94584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90D718-8867-6A7F-3534-D8B423D74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FD9D13B-5249-871B-80AB-46F3850A5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471D-E16A-4D08-97B0-4C0821916CEC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470CB48-78F6-7F90-396B-8F63CF130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AC387F6-C2F7-50D2-49C9-E0D38E418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B2E6-F069-4B4F-9D28-B43260DFFCD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96296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00C5E84-F754-F339-E959-1106279F4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471D-E16A-4D08-97B0-4C0821916CEC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CF9822B2-F9B2-16E3-2C33-0A91F113C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507AC6-6319-DBF7-980E-4E67FCA0B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B2E6-F069-4B4F-9D28-B43260DFFCD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65493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B6E752-3939-6779-B5BF-E5F65E75F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D629B2C-DBEC-2380-375D-6907A23914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7AD8A44-5641-5638-BDC5-F9C289FA66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6E07C2D-43F2-4E9E-6934-C30A3ACFE1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471D-E16A-4D08-97B0-4C0821916CEC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F3A2B6E-84C4-D74A-58D0-41D11A5F57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224BFD0-4EEE-2D2E-D66E-871B4FFD0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B2E6-F069-4B4F-9D28-B43260DFFCD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682497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F04D26-C805-34F4-30A6-41246B024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90BDFA4-92C3-38CC-87FA-0549207AEF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F4F1CC7-440D-CF46-60D9-EC4268A383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8C4637C-FCF3-532E-82E4-B5634FBF4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C471D-E16A-4D08-97B0-4C0821916CEC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3F4B801-7668-F9A8-D795-EF7EA693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FE463FB-F7F3-480A-921C-039CB1381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2B2E6-F069-4B4F-9D28-B43260DFFCD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06849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F4EA4A23-0720-7638-EED5-51D4C5FDE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08C572D-CA37-FCCE-11CF-323D84C1E3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4F551C3-451F-EAF4-F6A8-B55A425CA7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EC471D-E16A-4D08-97B0-4C0821916CEC}" type="datetimeFigureOut">
              <a:rPr lang="es-MX" smtClean="0"/>
              <a:t>23/02/2026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14FEE50-BB59-1B89-E247-45E950B22A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280C3F8-37AE-759F-B96A-FBC5BFD160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A2B2E6-F069-4B4F-9D28-B43260DFFCD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35439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microsoft.com/office/2018/10/relationships/comments" Target="../comments/modernComment_172_A3802FB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microsoft.com/office/2018/10/relationships/comments" Target="../comments/modernComment_162_CA4EDA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microsoft.com/office/2018/10/relationships/comments" Target="../comments/modernComment_168_2C9052C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microsoft.com/office/2018/10/relationships/comments" Target="../comments/modernComment_169_84EDE83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microsoft.com/office/2018/10/relationships/comments" Target="../comments/modernComment_16A_8CF1084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microsoft.com/office/2018/10/relationships/comments" Target="../comments/modernComment_16C_606C5A0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microsoft.com/office/2018/10/relationships/comments" Target="../comments/modernComment_16D_F72731B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microsoft.com/office/2018/10/relationships/comments" Target="../comments/modernComment_16F_8198111E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microsoft.com/office/2018/10/relationships/comments" Target="../comments/modernComment_171_B954CE0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92606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54094718-6CEA-013D-32BC-5D258A8833A1}"/>
              </a:ext>
            </a:extLst>
          </p:cNvPr>
          <p:cNvSpPr/>
          <p:nvPr/>
        </p:nvSpPr>
        <p:spPr>
          <a:xfrm>
            <a:off x="102742" y="71281"/>
            <a:ext cx="12068710" cy="6715438"/>
          </a:xfrm>
          <a:prstGeom prst="rect">
            <a:avLst/>
          </a:prstGeom>
          <a:solidFill>
            <a:schemeClr val="accent1">
              <a:lumMod val="75000"/>
            </a:schemeClr>
          </a:solidFill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B18923D-BA7B-357C-68DF-6312C56BD0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688" y="174660"/>
            <a:ext cx="5373384" cy="6524728"/>
          </a:xfrm>
          <a:prstGeom prst="rect">
            <a:avLst/>
          </a:prstGeom>
          <a:effectLst>
            <a:glow rad="101600">
              <a:srgbClr val="00B0F0">
                <a:alpha val="60000"/>
              </a:srgbClr>
            </a:glow>
          </a:effectLst>
        </p:spPr>
      </p:pic>
      <p:sp>
        <p:nvSpPr>
          <p:cNvPr id="6" name="Rectángulo: biselado 5">
            <a:extLst>
              <a:ext uri="{FF2B5EF4-FFF2-40B4-BE49-F238E27FC236}">
                <a16:creationId xmlns:a16="http://schemas.microsoft.com/office/drawing/2014/main" id="{1DCEF344-1C18-D43E-A4B5-549DEABBEAF7}"/>
              </a:ext>
            </a:extLst>
          </p:cNvPr>
          <p:cNvSpPr/>
          <p:nvPr/>
        </p:nvSpPr>
        <p:spPr>
          <a:xfrm>
            <a:off x="5650787" y="174660"/>
            <a:ext cx="6438471" cy="6482994"/>
          </a:xfrm>
          <a:prstGeom prst="bevel">
            <a:avLst>
              <a:gd name="adj" fmla="val 4203"/>
            </a:avLst>
          </a:prstGeom>
          <a:effectLst>
            <a:glow rad="101600">
              <a:schemeClr val="bg1">
                <a:alpha val="6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BEC9C28-619F-2472-C5E0-D390E9C21021}"/>
              </a:ext>
            </a:extLst>
          </p:cNvPr>
          <p:cNvSpPr txBox="1"/>
          <p:nvPr/>
        </p:nvSpPr>
        <p:spPr>
          <a:xfrm>
            <a:off x="5931614" y="471457"/>
            <a:ext cx="5907640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“En el cosmos no hay diferencias, todos somos iguales, todos somos lo mismo. Respiramos el mismo aliento”  </a:t>
            </a:r>
          </a:p>
        </p:txBody>
      </p:sp>
      <p:pic>
        <p:nvPicPr>
          <p:cNvPr id="7" name="Picture 2" descr="Vista previa de imagen">
            <a:extLst>
              <a:ext uri="{FF2B5EF4-FFF2-40B4-BE49-F238E27FC236}">
                <a16:creationId xmlns:a16="http://schemas.microsoft.com/office/drawing/2014/main" id="{D446B893-832E-786C-69F3-9A4CD70D93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1004" y="1571155"/>
            <a:ext cx="691757" cy="691757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7F77B660-92C1-B10D-E1AB-02CA3AC26F33}"/>
              </a:ext>
            </a:extLst>
          </p:cNvPr>
          <p:cNvSpPr/>
          <p:nvPr/>
        </p:nvSpPr>
        <p:spPr>
          <a:xfrm rot="16200000">
            <a:off x="1808205" y="1652228"/>
            <a:ext cx="3078289" cy="229316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ircl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6000" b="1" i="0" u="none" strike="noStrike" kern="120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4472C4">
                    <a:lumMod val="50000"/>
                  </a:srgbClr>
                </a:solidFill>
                <a:effectLst>
                  <a:outerShdw dist="38100" dir="2700000" algn="bl" rotWithShape="0">
                    <a:srgbClr val="5B9BD5"/>
                  </a:outerShdw>
                </a:effectLst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tseyor.org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38103764-0C26-B351-28B4-32B731F9489E}"/>
              </a:ext>
            </a:extLst>
          </p:cNvPr>
          <p:cNvSpPr txBox="1"/>
          <p:nvPr/>
        </p:nvSpPr>
        <p:spPr>
          <a:xfrm>
            <a:off x="352746" y="2714517"/>
            <a:ext cx="20867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Grupo </a:t>
            </a:r>
            <a:r>
              <a:rPr kumimoji="0" lang="es-MX" sz="32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de</a:t>
            </a:r>
            <a:r>
              <a:rPr kumimoji="0" lang="es-MX" sz="28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 contacto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F23914C0-A9F7-186F-7AFD-3EA94E3996AD}"/>
              </a:ext>
            </a:extLst>
          </p:cNvPr>
          <p:cNvSpPr txBox="1"/>
          <p:nvPr/>
        </p:nvSpPr>
        <p:spPr>
          <a:xfrm>
            <a:off x="2297437" y="5526340"/>
            <a:ext cx="35130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Del Comunicado </a:t>
            </a:r>
            <a:r>
              <a:rPr kumimoji="0" lang="es-MX" sz="2400" b="1" i="0" u="none" strike="noStrike" kern="1200" cap="none" spc="30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Interdimensional</a:t>
            </a:r>
            <a:r>
              <a:rPr kumimoji="0" lang="es-MX" sz="24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 129</a:t>
            </a:r>
          </a:p>
        </p:txBody>
      </p:sp>
      <p:sp>
        <p:nvSpPr>
          <p:cNvPr id="11" name="Octágono 10">
            <a:extLst>
              <a:ext uri="{FF2B5EF4-FFF2-40B4-BE49-F238E27FC236}">
                <a16:creationId xmlns:a16="http://schemas.microsoft.com/office/drawing/2014/main" id="{3BD02956-4246-C429-D54B-FB437337153D}"/>
              </a:ext>
            </a:extLst>
          </p:cNvPr>
          <p:cNvSpPr/>
          <p:nvPr/>
        </p:nvSpPr>
        <p:spPr>
          <a:xfrm rot="20567988">
            <a:off x="4468935" y="3817973"/>
            <a:ext cx="1997303" cy="533395"/>
          </a:xfrm>
          <a:prstGeom prst="octagon">
            <a:avLst/>
          </a:prstGeom>
          <a:solidFill>
            <a:schemeClr val="accent5">
              <a:lumMod val="75000"/>
              <a:alpha val="76078"/>
            </a:scheme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Aium</a:t>
            </a:r>
            <a:r>
              <a:rPr kumimoji="0" lang="es-MX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 </a:t>
            </a:r>
            <a:r>
              <a:rPr kumimoji="0" lang="es-MX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om</a:t>
            </a:r>
            <a:endParaRPr kumimoji="0" lang="es-MX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lgerian" panose="04020705040A02060702" pitchFamily="8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3087028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05DF9500-A2CE-4317-235D-B8960D0CD542}"/>
              </a:ext>
            </a:extLst>
          </p:cNvPr>
          <p:cNvSpPr/>
          <p:nvPr/>
        </p:nvSpPr>
        <p:spPr>
          <a:xfrm>
            <a:off x="82193" y="82192"/>
            <a:ext cx="12010490" cy="669874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57150"/>
          <a:effectLst>
            <a:glow rad="101600">
              <a:schemeClr val="accent6">
                <a:lumMod val="50000"/>
                <a:alpha val="6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45DFA23-F115-FE17-977C-0C3FCA0A3D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579" y="296323"/>
            <a:ext cx="5085709" cy="6268864"/>
          </a:xfrm>
          <a:prstGeom prst="rect">
            <a:avLst/>
          </a:prstGeom>
          <a:ln w="57150">
            <a:solidFill>
              <a:schemeClr val="tx1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B4AC0A3B-8E3E-7F6B-EAF9-E8B2EEEDF690}"/>
              </a:ext>
            </a:extLst>
          </p:cNvPr>
          <p:cNvSpPr txBox="1"/>
          <p:nvPr/>
        </p:nvSpPr>
        <p:spPr>
          <a:xfrm>
            <a:off x="5859061" y="296323"/>
            <a:ext cx="5815172" cy="581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62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“…en el fondo todos avanzamos por el mismo sitio, que es el camino que nos va marcando el Amor.”  </a:t>
            </a:r>
          </a:p>
        </p:txBody>
      </p:sp>
      <p:pic>
        <p:nvPicPr>
          <p:cNvPr id="5" name="Picture 2" descr="Vista previa de imagen">
            <a:extLst>
              <a:ext uri="{FF2B5EF4-FFF2-40B4-BE49-F238E27FC236}">
                <a16:creationId xmlns:a16="http://schemas.microsoft.com/office/drawing/2014/main" id="{784B3565-F09D-D1AD-077A-BE11BF2B11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5377" y="1889654"/>
            <a:ext cx="691757" cy="691757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B69BC770-A2E7-2F2F-9236-ADC81194A8BE}"/>
              </a:ext>
            </a:extLst>
          </p:cNvPr>
          <p:cNvSpPr/>
          <p:nvPr/>
        </p:nvSpPr>
        <p:spPr>
          <a:xfrm rot="16200000">
            <a:off x="1222578" y="1970727"/>
            <a:ext cx="3078289" cy="229316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ircl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6000" b="1" i="0" u="none" strike="noStrike" kern="120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4472C4">
                    <a:lumMod val="50000"/>
                  </a:srgbClr>
                </a:solidFill>
                <a:effectLst>
                  <a:outerShdw dist="38100" dir="2700000" algn="bl" rotWithShape="0">
                    <a:srgbClr val="5B9BD5"/>
                  </a:outerShdw>
                </a:effectLst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tseyor.org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01BD58CF-5A40-798A-A590-A7F37D19F39E}"/>
              </a:ext>
            </a:extLst>
          </p:cNvPr>
          <p:cNvSpPr txBox="1"/>
          <p:nvPr/>
        </p:nvSpPr>
        <p:spPr>
          <a:xfrm>
            <a:off x="222465" y="3320692"/>
            <a:ext cx="20867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30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Grupo </a:t>
            </a:r>
            <a:r>
              <a:rPr kumimoji="0" lang="es-MX" sz="3200" b="1" i="0" u="none" strike="noStrike" kern="1200" cap="none" spc="30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de</a:t>
            </a:r>
            <a:r>
              <a:rPr kumimoji="0" lang="es-MX" sz="2800" b="1" i="0" u="none" strike="noStrike" kern="1200" cap="none" spc="30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 contacto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A8040CCF-5314-2D25-D01A-9F4589695AA6}"/>
              </a:ext>
            </a:extLst>
          </p:cNvPr>
          <p:cNvSpPr txBox="1"/>
          <p:nvPr/>
        </p:nvSpPr>
        <p:spPr>
          <a:xfrm>
            <a:off x="2241375" y="5282303"/>
            <a:ext cx="31992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30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Del Comunicado </a:t>
            </a:r>
            <a:r>
              <a:rPr kumimoji="0" lang="es-MX" sz="2400" b="1" i="0" u="none" strike="noStrike" kern="1200" cap="none" spc="300" normalizeH="0" baseline="0" noProof="0" dirty="0" err="1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Interdimensional</a:t>
            </a:r>
            <a:r>
              <a:rPr kumimoji="0" lang="es-MX" sz="2400" b="1" i="0" u="none" strike="noStrike" kern="1200" cap="none" spc="30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 129</a:t>
            </a: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6A44A62C-B796-63B4-69AE-BD6744A5C6EC}"/>
              </a:ext>
            </a:extLst>
          </p:cNvPr>
          <p:cNvSpPr/>
          <p:nvPr/>
        </p:nvSpPr>
        <p:spPr>
          <a:xfrm>
            <a:off x="9356336" y="5913091"/>
            <a:ext cx="2317897" cy="648586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glow rad="228600">
              <a:schemeClr val="accent6">
                <a:lumMod val="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AIUM OM</a:t>
            </a:r>
          </a:p>
        </p:txBody>
      </p:sp>
    </p:spTree>
    <p:extLst>
      <p:ext uri="{BB962C8B-B14F-4D97-AF65-F5344CB8AC3E}">
        <p14:creationId xmlns:p14="http://schemas.microsoft.com/office/powerpoint/2010/main" val="27519855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173291A-269E-B855-0693-D50ACF0B78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43" y="51372"/>
            <a:ext cx="12000214" cy="6714162"/>
          </a:xfrm>
          <a:prstGeom prst="rect">
            <a:avLst/>
          </a:prstGeom>
          <a:ln w="57150">
            <a:solidFill>
              <a:srgbClr val="00B0F0"/>
            </a:solidFill>
          </a:ln>
          <a:effectLst>
            <a:glow rad="101600">
              <a:schemeClr val="accent5">
                <a:lumMod val="50000"/>
                <a:alpha val="60000"/>
              </a:schemeClr>
            </a:glow>
          </a:effectLst>
        </p:spPr>
      </p:pic>
      <p:pic>
        <p:nvPicPr>
          <p:cNvPr id="3" name="Picture 2" descr="Vista previa de imagen">
            <a:extLst>
              <a:ext uri="{FF2B5EF4-FFF2-40B4-BE49-F238E27FC236}">
                <a16:creationId xmlns:a16="http://schemas.microsoft.com/office/drawing/2014/main" id="{6B58D4C8-778E-3C47-C750-11766EEAF0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7133" y="1863269"/>
            <a:ext cx="691757" cy="691757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3E77639A-8FCD-0814-0B16-1D1180748743}"/>
              </a:ext>
            </a:extLst>
          </p:cNvPr>
          <p:cNvSpPr/>
          <p:nvPr/>
        </p:nvSpPr>
        <p:spPr>
          <a:xfrm rot="16200000">
            <a:off x="494334" y="1944342"/>
            <a:ext cx="3078289" cy="229316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ircl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6000" b="1" i="0" u="none" strike="noStrike" kern="120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4472C4">
                    <a:lumMod val="50000"/>
                  </a:srgbClr>
                </a:solidFill>
                <a:effectLst>
                  <a:outerShdw dist="38100" dir="2700000" algn="bl" rotWithShape="0">
                    <a:srgbClr val="5B9BD5"/>
                  </a:outerShdw>
                </a:effectLst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tseyor.org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9E37DDB-B6BE-A8D0-C1BB-0B951C812BA2}"/>
              </a:ext>
            </a:extLst>
          </p:cNvPr>
          <p:cNvSpPr txBox="1"/>
          <p:nvPr/>
        </p:nvSpPr>
        <p:spPr>
          <a:xfrm>
            <a:off x="222465" y="3320692"/>
            <a:ext cx="20867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30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Grupo </a:t>
            </a:r>
            <a:r>
              <a:rPr kumimoji="0" lang="es-MX" sz="3200" b="1" i="0" u="none" strike="noStrike" kern="1200" cap="none" spc="30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de</a:t>
            </a:r>
            <a:r>
              <a:rPr kumimoji="0" lang="es-MX" sz="2800" b="1" i="0" u="none" strike="noStrike" kern="1200" cap="none" spc="30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 contacto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54D7AAD-8206-B52D-4464-C558CC9688EA}"/>
              </a:ext>
            </a:extLst>
          </p:cNvPr>
          <p:cNvSpPr txBox="1"/>
          <p:nvPr/>
        </p:nvSpPr>
        <p:spPr>
          <a:xfrm>
            <a:off x="1580443" y="5252092"/>
            <a:ext cx="319923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30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Del Comunicado </a:t>
            </a:r>
            <a:r>
              <a:rPr kumimoji="0" lang="es-MX" sz="2800" b="1" i="0" u="none" strike="noStrike" kern="1200" cap="none" spc="30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Interdimensional</a:t>
            </a:r>
            <a:r>
              <a:rPr kumimoji="0" lang="es-MX" sz="2800" b="1" i="0" u="none" strike="noStrike" kern="1200" cap="none" spc="30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 129</a:t>
            </a: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621087AE-DE1F-5FD0-96A7-057D780799EC}"/>
              </a:ext>
            </a:extLst>
          </p:cNvPr>
          <p:cNvSpPr/>
          <p:nvPr/>
        </p:nvSpPr>
        <p:spPr>
          <a:xfrm>
            <a:off x="4448710" y="184935"/>
            <a:ext cx="6719299" cy="6431623"/>
          </a:xfrm>
          <a:prstGeom prst="ellipse">
            <a:avLst/>
          </a:prstGeom>
          <a:solidFill>
            <a:srgbClr val="96E0EA">
              <a:alpha val="69804"/>
            </a:srgbClr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092BE55A-179D-DE6A-601D-7B25758684E9}"/>
              </a:ext>
            </a:extLst>
          </p:cNvPr>
          <p:cNvSpPr txBox="1"/>
          <p:nvPr/>
        </p:nvSpPr>
        <p:spPr>
          <a:xfrm>
            <a:off x="4941126" y="881907"/>
            <a:ext cx="5905444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2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“…os animo a que sigáis por ese camino de perfección. Os animo también a que permanezcáis unidos…” </a:t>
            </a:r>
          </a:p>
        </p:txBody>
      </p:sp>
      <p:sp>
        <p:nvSpPr>
          <p:cNvPr id="9" name="Onda 8">
            <a:extLst>
              <a:ext uri="{FF2B5EF4-FFF2-40B4-BE49-F238E27FC236}">
                <a16:creationId xmlns:a16="http://schemas.microsoft.com/office/drawing/2014/main" id="{AF4DD7A9-9D8A-C087-0777-C0A6552280D7}"/>
              </a:ext>
            </a:extLst>
          </p:cNvPr>
          <p:cNvSpPr/>
          <p:nvPr/>
        </p:nvSpPr>
        <p:spPr>
          <a:xfrm rot="20770329">
            <a:off x="3097960" y="3153909"/>
            <a:ext cx="2150076" cy="939114"/>
          </a:xfrm>
          <a:prstGeom prst="wave">
            <a:avLst/>
          </a:prstGeom>
          <a:solidFill>
            <a:schemeClr val="accent5">
              <a:lumMod val="75000"/>
            </a:schemeClr>
          </a:solidFill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AIUM OM</a:t>
            </a:r>
          </a:p>
        </p:txBody>
      </p:sp>
    </p:spTree>
    <p:extLst>
      <p:ext uri="{BB962C8B-B14F-4D97-AF65-F5344CB8AC3E}">
        <p14:creationId xmlns:p14="http://schemas.microsoft.com/office/powerpoint/2010/main" val="32524648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30707883-75C0-C9E0-8553-529C26281FAC}"/>
              </a:ext>
            </a:extLst>
          </p:cNvPr>
          <p:cNvSpPr/>
          <p:nvPr/>
        </p:nvSpPr>
        <p:spPr>
          <a:xfrm>
            <a:off x="61644" y="61644"/>
            <a:ext cx="12061861" cy="676039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3BC8617-A38F-0557-E6E5-11E54D4044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889" y="431515"/>
            <a:ext cx="4422787" cy="5157627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F34772F5-0FC9-6A07-E868-255E83DC80DF}"/>
              </a:ext>
            </a:extLst>
          </p:cNvPr>
          <p:cNvSpPr txBox="1"/>
          <p:nvPr/>
        </p:nvSpPr>
        <p:spPr>
          <a:xfrm>
            <a:off x="5065395" y="243970"/>
            <a:ext cx="6852390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400" b="1" i="0" u="none" strike="noStrike" kern="1200" cap="none" spc="300" normalizeH="0" baseline="0" noProof="0" dirty="0">
                <a:ln>
                  <a:noFill/>
                </a:ln>
                <a:solidFill>
                  <a:srgbClr val="70AD47">
                    <a:lumMod val="20000"/>
                    <a:lumOff val="80000"/>
                  </a:srgbClr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“Creed en vosotros mismos. Porque la creencia en vosotros mismos será la clave para que juntos podamos despertar de ese gran sueño.” </a:t>
            </a:r>
          </a:p>
        </p:txBody>
      </p:sp>
      <p:sp>
        <p:nvSpPr>
          <p:cNvPr id="5" name="Onda 4">
            <a:extLst>
              <a:ext uri="{FF2B5EF4-FFF2-40B4-BE49-F238E27FC236}">
                <a16:creationId xmlns:a16="http://schemas.microsoft.com/office/drawing/2014/main" id="{B82C1BB8-C8E3-C8B7-3326-A20C046E6B66}"/>
              </a:ext>
            </a:extLst>
          </p:cNvPr>
          <p:cNvSpPr/>
          <p:nvPr/>
        </p:nvSpPr>
        <p:spPr>
          <a:xfrm rot="20770329">
            <a:off x="9744418" y="5814914"/>
            <a:ext cx="2067923" cy="745117"/>
          </a:xfrm>
          <a:prstGeom prst="wave">
            <a:avLst>
              <a:gd name="adj1" fmla="val 12500"/>
              <a:gd name="adj2" fmla="val 1006"/>
            </a:avLst>
          </a:prstGeom>
          <a:solidFill>
            <a:schemeClr val="accent6">
              <a:lumMod val="60000"/>
              <a:lumOff val="40000"/>
            </a:schemeClr>
          </a:solidFill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AIUM OM</a:t>
            </a:r>
          </a:p>
        </p:txBody>
      </p:sp>
      <p:pic>
        <p:nvPicPr>
          <p:cNvPr id="6" name="Picture 2" descr="Vista previa de imagen">
            <a:extLst>
              <a:ext uri="{FF2B5EF4-FFF2-40B4-BE49-F238E27FC236}">
                <a16:creationId xmlns:a16="http://schemas.microsoft.com/office/drawing/2014/main" id="{099ACE6F-B4DF-79B5-9C08-419AEFD8BD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7277" y="1700361"/>
            <a:ext cx="691757" cy="691757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3B75807F-2890-8BF0-4436-FE86427FBFA8}"/>
              </a:ext>
            </a:extLst>
          </p:cNvPr>
          <p:cNvSpPr/>
          <p:nvPr/>
        </p:nvSpPr>
        <p:spPr>
          <a:xfrm rot="16200000">
            <a:off x="805153" y="1753368"/>
            <a:ext cx="3078289" cy="229316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ircl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6000" b="1" i="0" u="none" strike="noStrike" kern="120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4472C4">
                    <a:lumMod val="50000"/>
                  </a:srgbClr>
                </a:solidFill>
                <a:effectLst>
                  <a:outerShdw dist="38100" dir="2700000" algn="bl" rotWithShape="0">
                    <a:srgbClr val="5B9BD5"/>
                  </a:outerShdw>
                </a:effectLst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tseyor.org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13D21B3-1C02-BE86-207A-E29387C58217}"/>
              </a:ext>
            </a:extLst>
          </p:cNvPr>
          <p:cNvSpPr txBox="1"/>
          <p:nvPr/>
        </p:nvSpPr>
        <p:spPr>
          <a:xfrm>
            <a:off x="274215" y="2934010"/>
            <a:ext cx="20867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300" normalizeH="0" baseline="0" noProof="0" dirty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Grupo </a:t>
            </a:r>
            <a:r>
              <a:rPr kumimoji="0" lang="es-MX" sz="3200" b="1" i="0" u="none" strike="noStrike" kern="1200" cap="none" spc="300" normalizeH="0" baseline="0" noProof="0" dirty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de</a:t>
            </a:r>
            <a:r>
              <a:rPr kumimoji="0" lang="es-MX" sz="2800" b="1" i="0" u="none" strike="noStrike" kern="1200" cap="none" spc="300" normalizeH="0" baseline="0" noProof="0" dirty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 contacto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BC567BC-164D-321F-FECB-ABC358D6DD33}"/>
              </a:ext>
            </a:extLst>
          </p:cNvPr>
          <p:cNvSpPr txBox="1"/>
          <p:nvPr/>
        </p:nvSpPr>
        <p:spPr>
          <a:xfrm>
            <a:off x="849785" y="5713196"/>
            <a:ext cx="35969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300" normalizeH="0" baseline="0" noProof="0" dirty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Del Comunicado </a:t>
            </a:r>
            <a:r>
              <a:rPr kumimoji="0" lang="es-MX" sz="2800" b="1" i="0" u="none" strike="noStrike" kern="1200" cap="none" spc="300" normalizeH="0" baseline="0" noProof="0" dirty="0" err="1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Interdimensional</a:t>
            </a:r>
            <a:r>
              <a:rPr kumimoji="0" lang="es-MX" sz="2800" b="1" i="0" u="none" strike="noStrike" kern="1200" cap="none" spc="300" normalizeH="0" baseline="0" noProof="0" dirty="0">
                <a:ln>
                  <a:noFill/>
                </a:ln>
                <a:solidFill>
                  <a:srgbClr val="5B9BD5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 129</a:t>
            </a:r>
          </a:p>
        </p:txBody>
      </p:sp>
    </p:spTree>
    <p:extLst>
      <p:ext uri="{BB962C8B-B14F-4D97-AF65-F5344CB8AC3E}">
        <p14:creationId xmlns:p14="http://schemas.microsoft.com/office/powerpoint/2010/main" val="6525263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B90EF72A-50BB-9DA1-E1E7-7FEFDBE8F399}"/>
              </a:ext>
            </a:extLst>
          </p:cNvPr>
          <p:cNvSpPr/>
          <p:nvPr/>
        </p:nvSpPr>
        <p:spPr>
          <a:xfrm>
            <a:off x="61644" y="1"/>
            <a:ext cx="12051587" cy="6750122"/>
          </a:xfrm>
          <a:prstGeom prst="rect">
            <a:avLst/>
          </a:prstGeom>
          <a:solidFill>
            <a:srgbClr val="96E0EA"/>
          </a:solidFill>
          <a:ln w="76200">
            <a:solidFill>
              <a:srgbClr val="96E0EA"/>
            </a:solidFill>
          </a:ln>
          <a:effectLst>
            <a:glow rad="101600">
              <a:srgbClr val="96E0EA">
                <a:alpha val="60000"/>
              </a:srgb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732DC382-5D81-2801-9ADC-782868AB23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272" y="2037932"/>
            <a:ext cx="3834001" cy="3607654"/>
          </a:xfrm>
          <a:prstGeom prst="ellipse">
            <a:avLst/>
          </a:prstGeom>
          <a:effectLst>
            <a:glow rad="101600">
              <a:schemeClr val="tx2">
                <a:lumMod val="75000"/>
                <a:alpha val="60000"/>
              </a:schemeClr>
            </a:glo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F034F5F2-B38F-D4C6-69F4-DE6EB995805F}"/>
              </a:ext>
            </a:extLst>
          </p:cNvPr>
          <p:cNvSpPr txBox="1"/>
          <p:nvPr/>
        </p:nvSpPr>
        <p:spPr>
          <a:xfrm>
            <a:off x="5138662" y="453782"/>
            <a:ext cx="6600990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60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“Procurad mantener el equilibrio y armonía, y sobre todo el amor en vuestros actos y en vuestro pensamiento.”  </a:t>
            </a:r>
          </a:p>
        </p:txBody>
      </p:sp>
      <p:pic>
        <p:nvPicPr>
          <p:cNvPr id="5" name="Picture 2" descr="Vista previa de imagen">
            <a:extLst>
              <a:ext uri="{FF2B5EF4-FFF2-40B4-BE49-F238E27FC236}">
                <a16:creationId xmlns:a16="http://schemas.microsoft.com/office/drawing/2014/main" id="{529438AD-88BB-B186-FFFF-181E796CF6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920" y="1076348"/>
            <a:ext cx="691757" cy="691757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8CF03A50-7CC0-C06C-CF86-6D2CC901C473}"/>
              </a:ext>
            </a:extLst>
          </p:cNvPr>
          <p:cNvSpPr/>
          <p:nvPr/>
        </p:nvSpPr>
        <p:spPr>
          <a:xfrm rot="16200000">
            <a:off x="105309" y="711486"/>
            <a:ext cx="3446980" cy="3637051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ircle">
              <a:avLst>
                <a:gd name="adj" fmla="val 10816090"/>
              </a:avLst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6000" b="1" i="0" u="none" strike="noStrike" kern="120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4472C4">
                    <a:lumMod val="50000"/>
                  </a:srgbClr>
                </a:solidFill>
                <a:effectLst>
                  <a:outerShdw dist="38100" dir="2700000" algn="bl" rotWithShape="0">
                    <a:srgbClr val="5B9BD5"/>
                  </a:outerShdw>
                </a:effectLst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tseyor.org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F1A2AB-7309-9413-D166-13084CC4AFA3}"/>
              </a:ext>
            </a:extLst>
          </p:cNvPr>
          <p:cNvSpPr txBox="1"/>
          <p:nvPr/>
        </p:nvSpPr>
        <p:spPr>
          <a:xfrm>
            <a:off x="945327" y="5635979"/>
            <a:ext cx="34930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300" normalizeH="0" baseline="0" noProof="0" dirty="0">
                <a:ln>
                  <a:noFill/>
                </a:ln>
                <a:solidFill>
                  <a:srgbClr val="A5A5A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Del Comunicado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300" normalizeH="0" baseline="0" noProof="0" dirty="0" err="1">
                <a:ln>
                  <a:noFill/>
                </a:ln>
                <a:solidFill>
                  <a:srgbClr val="A5A5A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Interdimensional</a:t>
            </a:r>
            <a:r>
              <a:rPr kumimoji="0" lang="es-MX" sz="2400" b="1" i="0" u="none" strike="noStrike" kern="1200" cap="none" spc="300" normalizeH="0" baseline="0" noProof="0" dirty="0">
                <a:ln>
                  <a:noFill/>
                </a:ln>
                <a:solidFill>
                  <a:srgbClr val="A5A5A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 129</a:t>
            </a:r>
          </a:p>
        </p:txBody>
      </p:sp>
      <p:sp>
        <p:nvSpPr>
          <p:cNvPr id="8" name="Marco 7">
            <a:extLst>
              <a:ext uri="{FF2B5EF4-FFF2-40B4-BE49-F238E27FC236}">
                <a16:creationId xmlns:a16="http://schemas.microsoft.com/office/drawing/2014/main" id="{68A3324C-416B-A41C-A661-6D059E3E917A}"/>
              </a:ext>
            </a:extLst>
          </p:cNvPr>
          <p:cNvSpPr/>
          <p:nvPr/>
        </p:nvSpPr>
        <p:spPr>
          <a:xfrm>
            <a:off x="205484" y="133564"/>
            <a:ext cx="11805006" cy="6590872"/>
          </a:xfrm>
          <a:prstGeom prst="frame">
            <a:avLst>
              <a:gd name="adj1" fmla="val 808"/>
            </a:avLst>
          </a:prstGeom>
          <a:effectLst>
            <a:glow rad="101600">
              <a:srgbClr val="96E0EA">
                <a:alpha val="60000"/>
              </a:srgb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F474E26-593F-7F6E-AF0D-02949CF191E3}"/>
              </a:ext>
            </a:extLst>
          </p:cNvPr>
          <p:cNvSpPr txBox="1"/>
          <p:nvPr/>
        </p:nvSpPr>
        <p:spPr>
          <a:xfrm>
            <a:off x="5083965" y="467488"/>
            <a:ext cx="6600990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6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“Procurad mantener el equilibrio y armonía, y sobre todo el amor en vuestros actos y en vuestro pensamiento.”  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8ED84E33-5456-958D-AD0D-3EDDBF572D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7841" y="4706485"/>
            <a:ext cx="2578832" cy="2017951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8D46B052-B893-151A-7570-D83F889BEA3F}"/>
              </a:ext>
            </a:extLst>
          </p:cNvPr>
          <p:cNvSpPr txBox="1"/>
          <p:nvPr/>
        </p:nvSpPr>
        <p:spPr>
          <a:xfrm>
            <a:off x="4702471" y="5220480"/>
            <a:ext cx="1922586" cy="830997"/>
          </a:xfrm>
          <a:prstGeom prst="rect">
            <a:avLst/>
          </a:prstGeom>
          <a:solidFill>
            <a:srgbClr val="3A87D8">
              <a:alpha val="32941"/>
            </a:srgbClr>
          </a:solidFill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20000"/>
                    <a:lumOff val="80000"/>
                  </a:srgbClr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Times New Roman" panose="02020603050405020304" pitchFamily="18" charset="0"/>
              </a:rPr>
              <a:t>Grupo de Contacto</a:t>
            </a:r>
          </a:p>
        </p:txBody>
      </p:sp>
    </p:spTree>
    <p:extLst>
      <p:ext uri="{BB962C8B-B14F-4D97-AF65-F5344CB8AC3E}">
        <p14:creationId xmlns:p14="http://schemas.microsoft.com/office/powerpoint/2010/main" val="40537570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B702334B-0133-8DF2-4076-6276F60FDE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29" y="38618"/>
            <a:ext cx="12075764" cy="6769956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5" name="Marco 4">
            <a:extLst>
              <a:ext uri="{FF2B5EF4-FFF2-40B4-BE49-F238E27FC236}">
                <a16:creationId xmlns:a16="http://schemas.microsoft.com/office/drawing/2014/main" id="{C58A862F-84B1-03D6-C92B-CD8D4A769815}"/>
              </a:ext>
            </a:extLst>
          </p:cNvPr>
          <p:cNvSpPr/>
          <p:nvPr/>
        </p:nvSpPr>
        <p:spPr>
          <a:xfrm>
            <a:off x="111211" y="86497"/>
            <a:ext cx="11961340" cy="6647935"/>
          </a:xfrm>
          <a:prstGeom prst="frame">
            <a:avLst>
              <a:gd name="adj1" fmla="val 232"/>
            </a:avLst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o 5">
            <a:extLst>
              <a:ext uri="{FF2B5EF4-FFF2-40B4-BE49-F238E27FC236}">
                <a16:creationId xmlns:a16="http://schemas.microsoft.com/office/drawing/2014/main" id="{1970206B-8E5F-5DCB-A101-DAC74CCEA357}"/>
              </a:ext>
            </a:extLst>
          </p:cNvPr>
          <p:cNvSpPr/>
          <p:nvPr/>
        </p:nvSpPr>
        <p:spPr>
          <a:xfrm>
            <a:off x="225635" y="197711"/>
            <a:ext cx="11748062" cy="6437868"/>
          </a:xfrm>
          <a:prstGeom prst="frame">
            <a:avLst>
              <a:gd name="adj1" fmla="val 929"/>
            </a:avLst>
          </a:prstGeom>
          <a:ln w="12700">
            <a:solidFill>
              <a:schemeClr val="accent5">
                <a:lumMod val="50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E91677F7-890C-D8BC-36B2-C9AA05032463}"/>
              </a:ext>
            </a:extLst>
          </p:cNvPr>
          <p:cNvSpPr txBox="1"/>
          <p:nvPr/>
        </p:nvSpPr>
        <p:spPr>
          <a:xfrm>
            <a:off x="5474044" y="471269"/>
            <a:ext cx="5657914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66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Edwardian Script ITC" panose="030303020407070D0804" pitchFamily="66" charset="0"/>
                <a:ea typeface="+mn-ea"/>
                <a:cs typeface="+mn-cs"/>
              </a:rPr>
              <a:t>“Como que ahora mismo estamos ante la posibilidad de la unión del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Edwardian Script ITC" panose="030303020407070D0804" pitchFamily="66" charset="0"/>
                <a:ea typeface="+mn-ea"/>
                <a:cs typeface="+mn-cs"/>
              </a:rPr>
              <a:t>Beh</a:t>
            </a:r>
            <a:r>
              <a:rPr kumimoji="0" lang="es-MX" sz="66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Edwardian Script ITC" panose="030303020407070D0804" pitchFamily="66" charset="0"/>
                <a:ea typeface="+mn-ea"/>
                <a:cs typeface="+mn-cs"/>
              </a:rPr>
              <a:t>, </a:t>
            </a:r>
            <a:r>
              <a:rPr kumimoji="0" lang="es-MX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Edwardian Script ITC" panose="030303020407070D0804" pitchFamily="66" charset="0"/>
                <a:ea typeface="+mn-ea"/>
                <a:cs typeface="+mn-cs"/>
              </a:rPr>
              <a:t>Sayab</a:t>
            </a:r>
            <a:r>
              <a:rPr kumimoji="0" lang="es-MX" sz="66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Edwardian Script ITC" panose="030303020407070D0804" pitchFamily="66" charset="0"/>
                <a:ea typeface="+mn-ea"/>
                <a:cs typeface="+mn-cs"/>
              </a:rPr>
              <a:t>, </a:t>
            </a:r>
            <a:r>
              <a:rPr kumimoji="0" lang="es-MX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Edwardian Script ITC" panose="030303020407070D0804" pitchFamily="66" charset="0"/>
                <a:ea typeface="+mn-ea"/>
                <a:cs typeface="+mn-cs"/>
              </a:rPr>
              <a:t>Tseek</a:t>
            </a:r>
            <a:r>
              <a:rPr kumimoji="0" lang="es-MX" sz="66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Edwardian Script ITC" panose="030303020407070D0804" pitchFamily="66" charset="0"/>
                <a:ea typeface="+mn-ea"/>
                <a:cs typeface="+mn-cs"/>
              </a:rPr>
              <a:t>.”</a:t>
            </a:r>
          </a:p>
        </p:txBody>
      </p:sp>
      <p:pic>
        <p:nvPicPr>
          <p:cNvPr id="8" name="Picture 2" descr="Vista previa de imagen">
            <a:extLst>
              <a:ext uri="{FF2B5EF4-FFF2-40B4-BE49-F238E27FC236}">
                <a16:creationId xmlns:a16="http://schemas.microsoft.com/office/drawing/2014/main" id="{43FAECD4-0454-AA32-44C8-54A0D246E3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8932" y="1394757"/>
            <a:ext cx="830997" cy="830997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561BA4A3-9120-BB6A-10FB-BB7E281F6897}"/>
              </a:ext>
            </a:extLst>
          </p:cNvPr>
          <p:cNvSpPr/>
          <p:nvPr/>
        </p:nvSpPr>
        <p:spPr>
          <a:xfrm rot="16200000">
            <a:off x="977642" y="1392005"/>
            <a:ext cx="3078289" cy="229316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ircl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1" i="0" u="none" strike="noStrike" kern="120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5B9BD5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tseyor.org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C131D3E-ED7E-594C-8892-5B3C64EFBA5D}"/>
              </a:ext>
            </a:extLst>
          </p:cNvPr>
          <p:cNvSpPr txBox="1"/>
          <p:nvPr/>
        </p:nvSpPr>
        <p:spPr>
          <a:xfrm>
            <a:off x="1461077" y="2549172"/>
            <a:ext cx="20867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30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Grupo </a:t>
            </a:r>
            <a:r>
              <a:rPr kumimoji="0" lang="es-MX" sz="3200" b="1" i="0" u="none" strike="noStrike" kern="1200" cap="none" spc="30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de</a:t>
            </a:r>
            <a:r>
              <a:rPr kumimoji="0" lang="es-MX" sz="2800" b="1" i="0" u="none" strike="noStrike" kern="1200" cap="none" spc="30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 contacto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AFD4FAD7-18DE-8FDF-6013-E7548821A8E5}"/>
              </a:ext>
            </a:extLst>
          </p:cNvPr>
          <p:cNvSpPr txBox="1"/>
          <p:nvPr/>
        </p:nvSpPr>
        <p:spPr>
          <a:xfrm>
            <a:off x="517752" y="5599150"/>
            <a:ext cx="35130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30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Del Comunicado </a:t>
            </a:r>
            <a:r>
              <a:rPr kumimoji="0" lang="es-MX" sz="2400" b="1" i="0" u="none" strike="noStrike" kern="1200" cap="none" spc="30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Interdimensional</a:t>
            </a:r>
            <a:r>
              <a:rPr kumimoji="0" lang="es-MX" sz="2400" b="1" i="0" u="none" strike="noStrike" kern="1200" cap="none" spc="30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  1319</a:t>
            </a:r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ED546664-D6E0-3E72-C8E1-A8B58D391240}"/>
              </a:ext>
            </a:extLst>
          </p:cNvPr>
          <p:cNvSpPr/>
          <p:nvPr/>
        </p:nvSpPr>
        <p:spPr>
          <a:xfrm rot="21127300">
            <a:off x="2680940" y="3890922"/>
            <a:ext cx="2150076" cy="763710"/>
          </a:xfrm>
          <a:prstGeom prst="ellipse">
            <a:avLst/>
          </a:prstGeom>
          <a:solidFill>
            <a:schemeClr val="bg1"/>
          </a:solidFill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reestyle Script" panose="030804020302050B0404" pitchFamily="66" charset="0"/>
                <a:ea typeface="+mn-ea"/>
                <a:cs typeface="+mn-cs"/>
              </a:rPr>
              <a:t>X Aniversario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reestyle Script" panose="030804020302050B0404" pitchFamily="66" charset="0"/>
                <a:ea typeface="+mn-ea"/>
                <a:cs typeface="+mn-cs"/>
              </a:rPr>
              <a:t>Muulasterio</a:t>
            </a:r>
            <a:r>
              <a:rPr kumimoji="0" lang="es-MX" sz="1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reestyle Script" panose="030804020302050B0404" pitchFamily="66" charset="0"/>
                <a:ea typeface="+mn-ea"/>
                <a:cs typeface="+mn-cs"/>
              </a:rPr>
              <a:t> </a:t>
            </a:r>
            <a:r>
              <a:rPr kumimoji="0" lang="es-MX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reestyle Script" panose="030804020302050B0404" pitchFamily="66" charset="0"/>
                <a:ea typeface="+mn-ea"/>
                <a:cs typeface="+mn-cs"/>
              </a:rPr>
              <a:t>Tseyor</a:t>
            </a:r>
            <a:r>
              <a:rPr kumimoji="0" lang="es-MX" sz="1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reestyle Script" panose="030804020302050B0404" pitchFamily="66" charset="0"/>
                <a:ea typeface="+mn-ea"/>
                <a:cs typeface="+mn-cs"/>
              </a:rPr>
              <a:t> </a:t>
            </a:r>
            <a:r>
              <a:rPr kumimoji="0" lang="es-MX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reestyle Script" panose="030804020302050B0404" pitchFamily="66" charset="0"/>
                <a:ea typeface="+mn-ea"/>
                <a:cs typeface="+mn-cs"/>
              </a:rPr>
              <a:t>Tegoyo</a:t>
            </a:r>
            <a:endParaRPr kumimoji="0" lang="es-MX" sz="16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Freestyle Script" panose="030804020302050B0404" pitchFamily="66" charset="0"/>
              <a:ea typeface="+mn-ea"/>
              <a:cs typeface="+mn-cs"/>
            </a:endParaRPr>
          </a:p>
        </p:txBody>
      </p:sp>
      <p:sp>
        <p:nvSpPr>
          <p:cNvPr id="13" name="Onda 12">
            <a:extLst>
              <a:ext uri="{FF2B5EF4-FFF2-40B4-BE49-F238E27FC236}">
                <a16:creationId xmlns:a16="http://schemas.microsoft.com/office/drawing/2014/main" id="{299171D9-A78E-B039-D57D-113747449028}"/>
              </a:ext>
            </a:extLst>
          </p:cNvPr>
          <p:cNvSpPr/>
          <p:nvPr/>
        </p:nvSpPr>
        <p:spPr>
          <a:xfrm rot="20531543">
            <a:off x="9664691" y="5506026"/>
            <a:ext cx="1914612" cy="818892"/>
          </a:xfrm>
          <a:prstGeom prst="wave">
            <a:avLst>
              <a:gd name="adj1" fmla="val 12500"/>
              <a:gd name="adj2" fmla="val 536"/>
            </a:avLst>
          </a:prstGeom>
          <a:solidFill>
            <a:schemeClr val="accent1">
              <a:lumMod val="75000"/>
            </a:schemeClr>
          </a:solidFill>
          <a:ln w="38100">
            <a:solidFill>
              <a:schemeClr val="accent1">
                <a:lumMod val="75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20000"/>
                    <a:lumOff val="80000"/>
                  </a:srgbClr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AIUM OM</a:t>
            </a:r>
            <a:endParaRPr kumimoji="0" lang="es-MX" sz="2000" b="0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20000"/>
                  <a:lumOff val="80000"/>
                </a:srgbClr>
              </a:solidFill>
              <a:effectLst/>
              <a:uLnTx/>
              <a:uFillTx/>
              <a:latin typeface="Algerian" panose="04020705040A02060702" pitchFamily="8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4165474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960825B7-1F33-E646-ADE2-9102573CCFA8}"/>
              </a:ext>
            </a:extLst>
          </p:cNvPr>
          <p:cNvSpPr/>
          <p:nvPr/>
        </p:nvSpPr>
        <p:spPr>
          <a:xfrm>
            <a:off x="4242390" y="104393"/>
            <a:ext cx="7857464" cy="6627949"/>
          </a:xfrm>
          <a:prstGeom prst="rect">
            <a:avLst/>
          </a:prstGeom>
          <a:solidFill>
            <a:srgbClr val="FBE5F4">
              <a:alpha val="89020"/>
            </a:srgbClr>
          </a:solidFill>
          <a:ln w="38100">
            <a:solidFill>
              <a:srgbClr val="E543AF"/>
            </a:solidFill>
          </a:ln>
          <a:effectLst>
            <a:glow rad="101600">
              <a:srgbClr val="D51D98">
                <a:alpha val="60000"/>
              </a:srgb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EC1CBCE-C7F9-0C46-7F32-0D10B38E6F0A}"/>
              </a:ext>
            </a:extLst>
          </p:cNvPr>
          <p:cNvSpPr txBox="1"/>
          <p:nvPr/>
        </p:nvSpPr>
        <p:spPr>
          <a:xfrm>
            <a:off x="4609215" y="320187"/>
            <a:ext cx="7145079" cy="602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6000" b="1" i="0" u="none" strike="noStrike" kern="1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Blackadder ITC" panose="04020505051007020D02" pitchFamily="82" charset="0"/>
                <a:ea typeface="Calibri" panose="020F0502020204030204" pitchFamily="34" charset="0"/>
                <a:cs typeface="Times New Roman" panose="02020603050405020304" pitchFamily="18" charset="0"/>
              </a:rPr>
              <a:t>“…no debéis romper ese encanto, esa magia de la unidad en el amor, porque realmente genera cada vez más vibraciones que inundan el cosmos…”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CD1BDFC-24F6-05D6-9AE2-A8377BC3BA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07" y="104393"/>
            <a:ext cx="4046847" cy="6670237"/>
          </a:xfrm>
          <a:prstGeom prst="rect">
            <a:avLst/>
          </a:prstGeom>
          <a:solidFill>
            <a:srgbClr val="C00000"/>
          </a:solidFill>
          <a:effectLst>
            <a:glow rad="101600">
              <a:srgbClr val="FF0000">
                <a:alpha val="60000"/>
              </a:srgbClr>
            </a:glow>
          </a:effectLst>
        </p:spPr>
      </p:pic>
      <p:sp>
        <p:nvSpPr>
          <p:cNvPr id="6" name="Marco 5">
            <a:extLst>
              <a:ext uri="{FF2B5EF4-FFF2-40B4-BE49-F238E27FC236}">
                <a16:creationId xmlns:a16="http://schemas.microsoft.com/office/drawing/2014/main" id="{096C7B51-B124-E94D-FDC8-C21DBF8A6201}"/>
              </a:ext>
            </a:extLst>
          </p:cNvPr>
          <p:cNvSpPr/>
          <p:nvPr/>
        </p:nvSpPr>
        <p:spPr>
          <a:xfrm>
            <a:off x="86107" y="104393"/>
            <a:ext cx="4046847" cy="6649214"/>
          </a:xfrm>
          <a:prstGeom prst="frame">
            <a:avLst>
              <a:gd name="adj1" fmla="val 4618"/>
            </a:avLst>
          </a:prstGeom>
          <a:solidFill>
            <a:srgbClr val="FBE5F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2" descr="Vista previa de imagen">
            <a:extLst>
              <a:ext uri="{FF2B5EF4-FFF2-40B4-BE49-F238E27FC236}">
                <a16:creationId xmlns:a16="http://schemas.microsoft.com/office/drawing/2014/main" id="{684ECA3F-BFDF-18BA-0407-E6C3BA16EA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51" y="988451"/>
            <a:ext cx="691757" cy="691757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A16FBF9E-A0E0-8A07-AA68-911822BC590E}"/>
              </a:ext>
            </a:extLst>
          </p:cNvPr>
          <p:cNvSpPr/>
          <p:nvPr/>
        </p:nvSpPr>
        <p:spPr>
          <a:xfrm rot="16200000">
            <a:off x="570384" y="1075858"/>
            <a:ext cx="3078289" cy="229316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ircl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400" b="1" i="0" u="none" strike="noStrike" kern="120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4472C4">
                    <a:lumMod val="50000"/>
                  </a:srgbClr>
                </a:solidFill>
                <a:effectLst>
                  <a:outerShdw dist="38100" dir="2700000" algn="bl" rotWithShape="0">
                    <a:srgbClr val="5B9BD5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tseyor.org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7FB62EFD-7CA6-688A-F164-26602574E4BE}"/>
              </a:ext>
            </a:extLst>
          </p:cNvPr>
          <p:cNvSpPr txBox="1"/>
          <p:nvPr/>
        </p:nvSpPr>
        <p:spPr>
          <a:xfrm>
            <a:off x="186092" y="3152091"/>
            <a:ext cx="20867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Grupo </a:t>
            </a:r>
            <a:r>
              <a:rPr kumimoji="0" lang="es-MX" sz="32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de</a:t>
            </a:r>
            <a:r>
              <a:rPr kumimoji="0" lang="es-MX" sz="28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 contacto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E7EF23DE-27CC-8F7A-0669-5BA48CFC48C8}"/>
              </a:ext>
            </a:extLst>
          </p:cNvPr>
          <p:cNvSpPr txBox="1"/>
          <p:nvPr/>
        </p:nvSpPr>
        <p:spPr>
          <a:xfrm>
            <a:off x="797987" y="5549280"/>
            <a:ext cx="35130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Del Comunicado </a:t>
            </a:r>
            <a:r>
              <a:rPr kumimoji="0" lang="es-MX" sz="2400" b="1" i="0" u="none" strike="noStrike" kern="1200" cap="none" spc="30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Interdimensional</a:t>
            </a:r>
            <a:r>
              <a:rPr kumimoji="0" lang="es-MX" sz="24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 166</a:t>
            </a:r>
          </a:p>
        </p:txBody>
      </p:sp>
      <p:sp>
        <p:nvSpPr>
          <p:cNvPr id="12" name="Onda 11">
            <a:extLst>
              <a:ext uri="{FF2B5EF4-FFF2-40B4-BE49-F238E27FC236}">
                <a16:creationId xmlns:a16="http://schemas.microsoft.com/office/drawing/2014/main" id="{86871C4E-5AEF-2720-CEA4-ABDC5780FFD6}"/>
              </a:ext>
            </a:extLst>
          </p:cNvPr>
          <p:cNvSpPr/>
          <p:nvPr/>
        </p:nvSpPr>
        <p:spPr>
          <a:xfrm rot="20770329">
            <a:off x="9918167" y="5471664"/>
            <a:ext cx="1554531" cy="791598"/>
          </a:xfrm>
          <a:prstGeom prst="wave">
            <a:avLst/>
          </a:prstGeom>
          <a:solidFill>
            <a:srgbClr val="FBE5F4"/>
          </a:solidFill>
          <a:effectLst>
            <a:glow rad="101600">
              <a:schemeClr val="accent6">
                <a:lumMod val="60000"/>
                <a:lumOff val="40000"/>
                <a:alpha val="6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AIUM OM</a:t>
            </a:r>
          </a:p>
        </p:txBody>
      </p:sp>
      <p:sp>
        <p:nvSpPr>
          <p:cNvPr id="13" name="Marco 12">
            <a:extLst>
              <a:ext uri="{FF2B5EF4-FFF2-40B4-BE49-F238E27FC236}">
                <a16:creationId xmlns:a16="http://schemas.microsoft.com/office/drawing/2014/main" id="{5118F1F0-864E-771E-6EEB-AE4307973905}"/>
              </a:ext>
            </a:extLst>
          </p:cNvPr>
          <p:cNvSpPr/>
          <p:nvPr/>
        </p:nvSpPr>
        <p:spPr>
          <a:xfrm>
            <a:off x="4417380" y="320187"/>
            <a:ext cx="7443244" cy="6217626"/>
          </a:xfrm>
          <a:prstGeom prst="frame">
            <a:avLst>
              <a:gd name="adj1" fmla="val 872"/>
            </a:avLst>
          </a:prstGeom>
          <a:ln>
            <a:solidFill>
              <a:srgbClr val="FF0000"/>
            </a:solidFill>
          </a:ln>
          <a:effectLst>
            <a:glow rad="101600">
              <a:schemeClr val="tx1">
                <a:lumMod val="95000"/>
                <a:lumOff val="5000"/>
                <a:alpha val="6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728492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694E88A-A1A8-527D-9F26-3EE00BE9C4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74" y="63798"/>
            <a:ext cx="5033252" cy="6719777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29B1EA25-20B9-07FC-83D8-8BCE2C092F24}"/>
              </a:ext>
            </a:extLst>
          </p:cNvPr>
          <p:cNvSpPr/>
          <p:nvPr/>
        </p:nvSpPr>
        <p:spPr>
          <a:xfrm>
            <a:off x="5231219" y="85060"/>
            <a:ext cx="6868632" cy="6677247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01DC280A-284D-E21F-141F-22CC4577640D}"/>
              </a:ext>
            </a:extLst>
          </p:cNvPr>
          <p:cNvSpPr txBox="1"/>
          <p:nvPr/>
        </p:nvSpPr>
        <p:spPr>
          <a:xfrm>
            <a:off x="5720315" y="259933"/>
            <a:ext cx="5624623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“…Pensad que la llave que va a abrir las puertas de vuestra comprensión está en vosotros mismos.”</a:t>
            </a:r>
            <a:endParaRPr kumimoji="0" lang="es-MX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2" descr="Vista previa de imagen">
            <a:extLst>
              <a:ext uri="{FF2B5EF4-FFF2-40B4-BE49-F238E27FC236}">
                <a16:creationId xmlns:a16="http://schemas.microsoft.com/office/drawing/2014/main" id="{8B9F156F-CF45-F908-9D36-D8094797D2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3286" y="2360052"/>
            <a:ext cx="691757" cy="691757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9E003646-0F14-009D-B1F1-DD05EB118722}"/>
              </a:ext>
            </a:extLst>
          </p:cNvPr>
          <p:cNvSpPr/>
          <p:nvPr/>
        </p:nvSpPr>
        <p:spPr>
          <a:xfrm rot="16200000">
            <a:off x="-66827" y="2277100"/>
            <a:ext cx="3078289" cy="229316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ircl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400" b="1" i="0" u="none" strike="noStrike" kern="120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4472C4">
                    <a:lumMod val="50000"/>
                  </a:srgbClr>
                </a:solidFill>
                <a:effectLst>
                  <a:outerShdw dist="38100" dir="2700000" algn="bl" rotWithShape="0">
                    <a:srgbClr val="5B9BD5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tseyor.org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7261D41-7EBB-F486-7D06-709BC48C084F}"/>
              </a:ext>
            </a:extLst>
          </p:cNvPr>
          <p:cNvSpPr txBox="1"/>
          <p:nvPr/>
        </p:nvSpPr>
        <p:spPr>
          <a:xfrm>
            <a:off x="2878702" y="355728"/>
            <a:ext cx="20867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Grupo </a:t>
            </a:r>
            <a:r>
              <a:rPr kumimoji="0" lang="es-MX" sz="32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de</a:t>
            </a:r>
            <a:r>
              <a:rPr kumimoji="0" lang="es-MX" sz="28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 contacto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2A86FD06-2AE3-B520-C2D9-F1F4BFFD0934}"/>
              </a:ext>
            </a:extLst>
          </p:cNvPr>
          <p:cNvSpPr txBox="1"/>
          <p:nvPr/>
        </p:nvSpPr>
        <p:spPr>
          <a:xfrm>
            <a:off x="325735" y="5671275"/>
            <a:ext cx="35130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300" normalizeH="0" baseline="0" noProof="0" dirty="0">
                <a:ln>
                  <a:noFill/>
                </a:ln>
                <a:solidFill>
                  <a:srgbClr val="70AD47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Del Comunicado </a:t>
            </a:r>
            <a:r>
              <a:rPr kumimoji="0" lang="es-MX" sz="2400" b="1" i="0" u="none" strike="noStrike" kern="1200" cap="none" spc="300" normalizeH="0" baseline="0" noProof="0" dirty="0" err="1">
                <a:ln>
                  <a:noFill/>
                </a:ln>
                <a:solidFill>
                  <a:srgbClr val="70AD47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Interdimensional</a:t>
            </a:r>
            <a:r>
              <a:rPr kumimoji="0" lang="es-MX" sz="2400" b="1" i="0" u="none" strike="noStrike" kern="1200" cap="none" spc="300" normalizeH="0" baseline="0" noProof="0" dirty="0">
                <a:ln>
                  <a:noFill/>
                </a:ln>
                <a:solidFill>
                  <a:srgbClr val="70AD47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 166</a:t>
            </a:r>
          </a:p>
        </p:txBody>
      </p:sp>
      <p:sp>
        <p:nvSpPr>
          <p:cNvPr id="9" name="Onda 8">
            <a:extLst>
              <a:ext uri="{FF2B5EF4-FFF2-40B4-BE49-F238E27FC236}">
                <a16:creationId xmlns:a16="http://schemas.microsoft.com/office/drawing/2014/main" id="{8FDD591C-001C-7F80-FCAD-DA5FD240A516}"/>
              </a:ext>
            </a:extLst>
          </p:cNvPr>
          <p:cNvSpPr/>
          <p:nvPr/>
        </p:nvSpPr>
        <p:spPr>
          <a:xfrm rot="20531543">
            <a:off x="9840071" y="5542047"/>
            <a:ext cx="1914612" cy="818892"/>
          </a:xfrm>
          <a:prstGeom prst="wave">
            <a:avLst>
              <a:gd name="adj1" fmla="val 12500"/>
              <a:gd name="adj2" fmla="val 536"/>
            </a:avLst>
          </a:prstGeom>
          <a:solidFill>
            <a:schemeClr val="accent6">
              <a:lumMod val="50000"/>
            </a:schemeClr>
          </a:solidFill>
          <a:ln w="38100">
            <a:solidFill>
              <a:schemeClr val="accent1">
                <a:lumMod val="75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20000"/>
                    <a:lumOff val="80000"/>
                  </a:srgbClr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AIUM OM</a:t>
            </a:r>
            <a:endParaRPr kumimoji="0" lang="es-MX" sz="2000" b="0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20000"/>
                  <a:lumOff val="80000"/>
                </a:srgbClr>
              </a:solidFill>
              <a:effectLst/>
              <a:uLnTx/>
              <a:uFillTx/>
              <a:latin typeface="Algerian" panose="04020705040A02060702" pitchFamily="8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0183984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: biselado 9">
            <a:extLst>
              <a:ext uri="{FF2B5EF4-FFF2-40B4-BE49-F238E27FC236}">
                <a16:creationId xmlns:a16="http://schemas.microsoft.com/office/drawing/2014/main" id="{9924045A-6D06-11DE-F155-016D828A475D}"/>
              </a:ext>
            </a:extLst>
          </p:cNvPr>
          <p:cNvSpPr/>
          <p:nvPr/>
        </p:nvSpPr>
        <p:spPr>
          <a:xfrm>
            <a:off x="5486400" y="72736"/>
            <a:ext cx="6620390" cy="6712528"/>
          </a:xfrm>
          <a:prstGeom prst="bevel">
            <a:avLst>
              <a:gd name="adj" fmla="val 2382"/>
            </a:avLst>
          </a:prstGeom>
          <a:solidFill>
            <a:schemeClr val="accent6">
              <a:lumMod val="50000"/>
            </a:schemeClr>
          </a:solidFill>
          <a:ln>
            <a:solidFill>
              <a:srgbClr val="FFFF00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4337449-88EF-5134-5238-CFC6DA6CA873}"/>
              </a:ext>
            </a:extLst>
          </p:cNvPr>
          <p:cNvSpPr txBox="1"/>
          <p:nvPr/>
        </p:nvSpPr>
        <p:spPr>
          <a:xfrm>
            <a:off x="6191694" y="285308"/>
            <a:ext cx="4925608" cy="54272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400" b="0" i="0" u="none" strike="noStrike" kern="100" cap="none" spc="0" normalizeH="0" baseline="0" noProof="0" dirty="0">
                <a:ln>
                  <a:noFill/>
                </a:ln>
                <a:solidFill>
                  <a:srgbClr val="FFC000">
                    <a:lumMod val="20000"/>
                    <a:lumOff val="80000"/>
                  </a:srgbClr>
                </a:solidFill>
                <a:effectLst/>
                <a:uLnTx/>
                <a:uFillTx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“…Os animo a que sigáis por esa senda del florecimiento espiritual. No hay otra, no os confundáis…”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206CADF-81DF-78CD-96D0-6DA63ADBA0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10" y="72736"/>
            <a:ext cx="5262174" cy="6712528"/>
          </a:xfrm>
          <a:prstGeom prst="rect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5" name="Picture 2" descr="Vista previa de imagen">
            <a:extLst>
              <a:ext uri="{FF2B5EF4-FFF2-40B4-BE49-F238E27FC236}">
                <a16:creationId xmlns:a16="http://schemas.microsoft.com/office/drawing/2014/main" id="{82A1A557-6F28-1BD3-FFC2-427064E8F0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614" y="3503052"/>
            <a:ext cx="691757" cy="691757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4946D1B9-B762-D826-F29D-A017F96BDD14}"/>
              </a:ext>
            </a:extLst>
          </p:cNvPr>
          <p:cNvSpPr/>
          <p:nvPr/>
        </p:nvSpPr>
        <p:spPr>
          <a:xfrm>
            <a:off x="1721180" y="3163091"/>
            <a:ext cx="2970365" cy="103171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tseyor.org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9DAED53-B5D2-86C8-0656-62E6FC53E723}"/>
              </a:ext>
            </a:extLst>
          </p:cNvPr>
          <p:cNvSpPr txBox="1"/>
          <p:nvPr/>
        </p:nvSpPr>
        <p:spPr>
          <a:xfrm>
            <a:off x="85210" y="470028"/>
            <a:ext cx="20867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Grupo </a:t>
            </a:r>
            <a:r>
              <a:rPr kumimoji="0" lang="es-MX" sz="32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de</a:t>
            </a:r>
            <a:r>
              <a:rPr kumimoji="0" lang="es-MX" sz="28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 contacto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19AC1A1-9E96-A549-3578-273EFDE2BBA5}"/>
              </a:ext>
            </a:extLst>
          </p:cNvPr>
          <p:cNvSpPr txBox="1"/>
          <p:nvPr/>
        </p:nvSpPr>
        <p:spPr>
          <a:xfrm>
            <a:off x="190653" y="4881566"/>
            <a:ext cx="35130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300" normalizeH="0" baseline="0" noProof="0" dirty="0">
                <a:ln>
                  <a:noFill/>
                </a:ln>
                <a:solidFill>
                  <a:srgbClr val="FFC000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Del Comunicado </a:t>
            </a:r>
            <a:r>
              <a:rPr kumimoji="0" lang="es-MX" sz="2400" b="1" i="0" u="none" strike="noStrike" kern="1200" cap="none" spc="300" normalizeH="0" baseline="0" noProof="0" dirty="0" err="1">
                <a:ln>
                  <a:noFill/>
                </a:ln>
                <a:solidFill>
                  <a:srgbClr val="FFC000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Interdimensional</a:t>
            </a:r>
            <a:r>
              <a:rPr kumimoji="0" lang="es-MX" sz="2400" b="1" i="0" u="none" strike="noStrike" kern="1200" cap="none" spc="300" normalizeH="0" baseline="0" noProof="0" dirty="0">
                <a:ln>
                  <a:noFill/>
                </a:ln>
                <a:solidFill>
                  <a:srgbClr val="FFC000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 166</a:t>
            </a: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E8D20B21-3805-EBD0-EAB7-1B2288933B49}"/>
              </a:ext>
            </a:extLst>
          </p:cNvPr>
          <p:cNvSpPr/>
          <p:nvPr/>
        </p:nvSpPr>
        <p:spPr>
          <a:xfrm>
            <a:off x="7637646" y="5712563"/>
            <a:ext cx="2317897" cy="648586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AIUM OM</a:t>
            </a:r>
          </a:p>
        </p:txBody>
      </p:sp>
    </p:spTree>
    <p:extLst>
      <p:ext uri="{BB962C8B-B14F-4D97-AF65-F5344CB8AC3E}">
        <p14:creationId xmlns:p14="http://schemas.microsoft.com/office/powerpoint/2010/main" val="2364606535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E6D736-CC1B-77D8-5040-EF8F3889C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E08A2B54-338A-42F7-3194-97BB98DF5B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88" y="62346"/>
            <a:ext cx="12055212" cy="6740853"/>
          </a:xfrm>
          <a:prstGeom prst="rect">
            <a:avLst/>
          </a:prstGeom>
          <a:ln w="38100">
            <a:solidFill>
              <a:srgbClr val="7030A0"/>
            </a:solidFill>
          </a:ln>
          <a:effectLst>
            <a:glow rad="101600">
              <a:srgbClr val="CC66FF">
                <a:alpha val="60000"/>
              </a:srgbClr>
            </a:glo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63E3994-57D4-DAC4-9718-1DFCFEF51F59}"/>
              </a:ext>
            </a:extLst>
          </p:cNvPr>
          <p:cNvSpPr txBox="1"/>
          <p:nvPr/>
        </p:nvSpPr>
        <p:spPr>
          <a:xfrm>
            <a:off x="5017539" y="295950"/>
            <a:ext cx="6097772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”Esto es verdaderamente el Amor: darse a los demás empleando para ello lo mejor que tenemos, y lógicamente sin esperar nada a cambio…”</a:t>
            </a:r>
          </a:p>
        </p:txBody>
      </p:sp>
      <p:pic>
        <p:nvPicPr>
          <p:cNvPr id="5" name="Picture 2" descr="Vista previa de imagen">
            <a:extLst>
              <a:ext uri="{FF2B5EF4-FFF2-40B4-BE49-F238E27FC236}">
                <a16:creationId xmlns:a16="http://schemas.microsoft.com/office/drawing/2014/main" id="{FBBFFA02-3F8D-B66B-A8AF-32C8B3DD4A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156" y="1667122"/>
            <a:ext cx="691757" cy="691757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6C00259F-769F-108D-C060-11C03B1B5E0B}"/>
              </a:ext>
            </a:extLst>
          </p:cNvPr>
          <p:cNvSpPr/>
          <p:nvPr/>
        </p:nvSpPr>
        <p:spPr>
          <a:xfrm rot="16200000">
            <a:off x="939309" y="1584170"/>
            <a:ext cx="3078289" cy="229316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ircl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6000" b="1" i="0" u="none" strike="noStrike" kern="120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4472C4">
                    <a:lumMod val="50000"/>
                  </a:srgbClr>
                </a:solidFill>
                <a:effectLst>
                  <a:outerShdw dist="38100" dir="2700000" algn="bl" rotWithShape="0">
                    <a:srgbClr val="5B9BD5"/>
                  </a:outerShdw>
                </a:effectLst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tseyor.org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AFB56C3-6787-0F24-03FC-6EABF57AD7AC}"/>
              </a:ext>
            </a:extLst>
          </p:cNvPr>
          <p:cNvSpPr txBox="1"/>
          <p:nvPr/>
        </p:nvSpPr>
        <p:spPr>
          <a:xfrm>
            <a:off x="1538334" y="3123015"/>
            <a:ext cx="20867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30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Grupo </a:t>
            </a:r>
            <a:r>
              <a:rPr kumimoji="0" lang="es-MX" sz="3200" b="1" i="0" u="none" strike="noStrike" kern="1200" cap="none" spc="30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de</a:t>
            </a:r>
            <a:r>
              <a:rPr kumimoji="0" lang="es-MX" sz="2800" b="1" i="0" u="none" strike="noStrike" kern="1200" cap="none" spc="30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 contacto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27F9F8F-7146-27E8-BD78-6E3882D6975F}"/>
              </a:ext>
            </a:extLst>
          </p:cNvPr>
          <p:cNvSpPr txBox="1"/>
          <p:nvPr/>
        </p:nvSpPr>
        <p:spPr>
          <a:xfrm>
            <a:off x="1076689" y="4835396"/>
            <a:ext cx="35130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30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Del Comunicado </a:t>
            </a:r>
            <a:r>
              <a:rPr kumimoji="0" lang="es-MX" sz="2400" b="1" i="0" u="none" strike="noStrike" kern="1200" cap="none" spc="300" normalizeH="0" baseline="0" noProof="0" dirty="0" err="1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Interdimensional</a:t>
            </a:r>
            <a:r>
              <a:rPr kumimoji="0" lang="es-MX" sz="2400" b="1" i="0" u="none" strike="noStrike" kern="1200" cap="none" spc="300" normalizeH="0" baseline="0" noProof="0" dirty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 172</a:t>
            </a:r>
          </a:p>
        </p:txBody>
      </p:sp>
      <p:sp>
        <p:nvSpPr>
          <p:cNvPr id="2" name="Marco 1">
            <a:extLst>
              <a:ext uri="{FF2B5EF4-FFF2-40B4-BE49-F238E27FC236}">
                <a16:creationId xmlns:a16="http://schemas.microsoft.com/office/drawing/2014/main" id="{F87022B0-F3D0-77C8-786F-00197076E841}"/>
              </a:ext>
            </a:extLst>
          </p:cNvPr>
          <p:cNvSpPr/>
          <p:nvPr/>
        </p:nvSpPr>
        <p:spPr>
          <a:xfrm>
            <a:off x="113753" y="104878"/>
            <a:ext cx="11932938" cy="6646798"/>
          </a:xfrm>
          <a:prstGeom prst="frame">
            <a:avLst>
              <a:gd name="adj1" fmla="val 982"/>
            </a:avLst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ctágono 8">
            <a:extLst>
              <a:ext uri="{FF2B5EF4-FFF2-40B4-BE49-F238E27FC236}">
                <a16:creationId xmlns:a16="http://schemas.microsoft.com/office/drawing/2014/main" id="{66854694-8EE3-2220-97E1-1435FD1B5FC7}"/>
              </a:ext>
            </a:extLst>
          </p:cNvPr>
          <p:cNvSpPr/>
          <p:nvPr/>
        </p:nvSpPr>
        <p:spPr>
          <a:xfrm>
            <a:off x="3349256" y="5876786"/>
            <a:ext cx="2275367" cy="533395"/>
          </a:xfrm>
          <a:prstGeom prst="octagon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Aium</a:t>
            </a:r>
            <a:r>
              <a:rPr kumimoji="0" lang="es-MX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 </a:t>
            </a:r>
            <a:r>
              <a:rPr kumimoji="0" lang="es-MX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om</a:t>
            </a:r>
            <a:endParaRPr kumimoji="0" lang="es-MX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lgerian" panose="04020705040A02060702" pitchFamily="8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7713667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04144FE5-94B6-8582-352F-11FF255AA834}"/>
              </a:ext>
            </a:extLst>
          </p:cNvPr>
          <p:cNvSpPr/>
          <p:nvPr/>
        </p:nvSpPr>
        <p:spPr>
          <a:xfrm>
            <a:off x="4946073" y="41564"/>
            <a:ext cx="7190509" cy="677487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78C989F-9592-B814-F944-4390A2268F98}"/>
              </a:ext>
            </a:extLst>
          </p:cNvPr>
          <p:cNvSpPr txBox="1"/>
          <p:nvPr/>
        </p:nvSpPr>
        <p:spPr>
          <a:xfrm>
            <a:off x="5388050" y="268465"/>
            <a:ext cx="6097772" cy="63164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4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“…os pido paciencia, mucho amor, que os hermanéis, que os unáis cada vez más. Que dejéis de lado pequeñas rencillas o malos pensamientos…”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6C576BC-AC0D-2E23-F3B5-DEC7677C79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473" y="78468"/>
            <a:ext cx="4613082" cy="6696405"/>
          </a:xfrm>
          <a:prstGeom prst="rect">
            <a:avLst/>
          </a:prstGeom>
          <a:ln w="57150">
            <a:solidFill>
              <a:schemeClr val="tx1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6" name="Picture 2" descr="Vista previa de imagen">
            <a:extLst>
              <a:ext uri="{FF2B5EF4-FFF2-40B4-BE49-F238E27FC236}">
                <a16:creationId xmlns:a16="http://schemas.microsoft.com/office/drawing/2014/main" id="{7252BF9B-9E63-2BA4-7126-4C66FF8904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138" y="1956822"/>
            <a:ext cx="691757" cy="691757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CE16A1BA-E236-36BD-6195-18FE8E48132E}"/>
              </a:ext>
            </a:extLst>
          </p:cNvPr>
          <p:cNvSpPr/>
          <p:nvPr/>
        </p:nvSpPr>
        <p:spPr>
          <a:xfrm rot="16200000">
            <a:off x="892775" y="1711761"/>
            <a:ext cx="3078289" cy="229316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ircl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6000" b="1" i="0" u="none" strike="noStrike" kern="120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4472C4">
                    <a:lumMod val="50000"/>
                  </a:srgbClr>
                </a:solidFill>
                <a:effectLst>
                  <a:outerShdw dist="38100" dir="2700000" algn="bl" rotWithShape="0">
                    <a:srgbClr val="5B9BD5"/>
                  </a:outerShdw>
                </a:effectLst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tseyor.org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3419144-64D0-50F2-54DC-CAB7EC28D4AD}"/>
              </a:ext>
            </a:extLst>
          </p:cNvPr>
          <p:cNvSpPr txBox="1"/>
          <p:nvPr/>
        </p:nvSpPr>
        <p:spPr>
          <a:xfrm>
            <a:off x="1194804" y="4745412"/>
            <a:ext cx="20867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Grupo </a:t>
            </a:r>
            <a:r>
              <a:rPr kumimoji="0" lang="es-MX" sz="32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de</a:t>
            </a:r>
            <a:r>
              <a:rPr kumimoji="0" lang="es-MX" sz="28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 contacto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7EB68E3-F29B-C235-0C61-CD5E369B48BF}"/>
              </a:ext>
            </a:extLst>
          </p:cNvPr>
          <p:cNvSpPr txBox="1"/>
          <p:nvPr/>
        </p:nvSpPr>
        <p:spPr>
          <a:xfrm>
            <a:off x="970364" y="5910446"/>
            <a:ext cx="35130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Del Comunicado </a:t>
            </a:r>
            <a:r>
              <a:rPr kumimoji="0" lang="es-MX" sz="2400" b="1" i="0" u="none" strike="noStrike" kern="1200" cap="none" spc="30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Interdimensional</a:t>
            </a:r>
            <a:r>
              <a:rPr kumimoji="0" lang="es-MX" sz="24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 166</a:t>
            </a:r>
          </a:p>
        </p:txBody>
      </p:sp>
      <p:sp>
        <p:nvSpPr>
          <p:cNvPr id="10" name="Octágono 9">
            <a:extLst>
              <a:ext uri="{FF2B5EF4-FFF2-40B4-BE49-F238E27FC236}">
                <a16:creationId xmlns:a16="http://schemas.microsoft.com/office/drawing/2014/main" id="{BCD48F41-CFC6-C81E-0139-91D223070606}"/>
              </a:ext>
            </a:extLst>
          </p:cNvPr>
          <p:cNvSpPr/>
          <p:nvPr/>
        </p:nvSpPr>
        <p:spPr>
          <a:xfrm rot="20567988">
            <a:off x="4498429" y="4862103"/>
            <a:ext cx="1997303" cy="533395"/>
          </a:xfrm>
          <a:prstGeom prst="octagon">
            <a:avLst/>
          </a:prstGeom>
          <a:solidFill>
            <a:srgbClr val="548235">
              <a:alpha val="76078"/>
            </a:srgbClr>
          </a:solidFill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Aium</a:t>
            </a:r>
            <a:r>
              <a:rPr kumimoji="0" lang="es-MX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 </a:t>
            </a:r>
            <a:r>
              <a:rPr kumimoji="0" lang="es-MX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om</a:t>
            </a:r>
            <a:endParaRPr kumimoji="0" lang="es-MX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lgerian" panose="04020705040A02060702" pitchFamily="8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6540976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74865C-9FB3-B6A9-2370-74419112D4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9B2E44DF-23D0-4EAE-BABD-58B51DE44821}"/>
              </a:ext>
            </a:extLst>
          </p:cNvPr>
          <p:cNvSpPr/>
          <p:nvPr/>
        </p:nvSpPr>
        <p:spPr>
          <a:xfrm>
            <a:off x="74427" y="63798"/>
            <a:ext cx="12025424" cy="673040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glow rad="101600">
              <a:srgbClr val="FF0000">
                <a:alpha val="60000"/>
              </a:srgb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CA903C1-E0D4-62F3-D17F-4282C24FCDF8}"/>
              </a:ext>
            </a:extLst>
          </p:cNvPr>
          <p:cNvSpPr txBox="1"/>
          <p:nvPr/>
        </p:nvSpPr>
        <p:spPr>
          <a:xfrm>
            <a:off x="5819997" y="528347"/>
            <a:ext cx="5964865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6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“Entregaros de todo corazón a esa noble causa del descubrimiento del hombre por el hombre.”</a:t>
            </a:r>
          </a:p>
        </p:txBody>
      </p:sp>
      <p:pic>
        <p:nvPicPr>
          <p:cNvPr id="1026" name="Picture 2" descr="Las flores en forma de corazón están aisladas en la representación blanca  background3d | Foto Premium">
            <a:extLst>
              <a:ext uri="{FF2B5EF4-FFF2-40B4-BE49-F238E27FC236}">
                <a16:creationId xmlns:a16="http://schemas.microsoft.com/office/drawing/2014/main" id="{B33BCACF-8E73-B3C1-46B9-23A71D48CB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501" y="2163615"/>
            <a:ext cx="3370770" cy="2530770"/>
          </a:xfrm>
          <a:prstGeom prst="hear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21393E0D-21AC-6914-A8BA-17532A4CDB31}"/>
              </a:ext>
            </a:extLst>
          </p:cNvPr>
          <p:cNvSpPr/>
          <p:nvPr/>
        </p:nvSpPr>
        <p:spPr>
          <a:xfrm>
            <a:off x="189614" y="138223"/>
            <a:ext cx="5315394" cy="6581554"/>
          </a:xfrm>
          <a:prstGeom prst="rect">
            <a:avLst/>
          </a:prstGeom>
          <a:solidFill>
            <a:srgbClr val="FFFFFF">
              <a:alpha val="30196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2" descr="Vista previa de imagen">
            <a:extLst>
              <a:ext uri="{FF2B5EF4-FFF2-40B4-BE49-F238E27FC236}">
                <a16:creationId xmlns:a16="http://schemas.microsoft.com/office/drawing/2014/main" id="{B27667BC-9580-B552-8D22-9C474AEB22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2007" y="1668365"/>
            <a:ext cx="691757" cy="691757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E1BE99B3-1FA7-F084-4A44-995F474758C3}"/>
              </a:ext>
            </a:extLst>
          </p:cNvPr>
          <p:cNvSpPr/>
          <p:nvPr/>
        </p:nvSpPr>
        <p:spPr>
          <a:xfrm rot="16200000">
            <a:off x="1096830" y="1648362"/>
            <a:ext cx="3078289" cy="229316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ircl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6000" b="1" i="0" u="none" strike="noStrike" kern="120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4472C4">
                    <a:lumMod val="50000"/>
                  </a:srgbClr>
                </a:solidFill>
                <a:effectLst>
                  <a:outerShdw dist="38100" dir="2700000" algn="bl" rotWithShape="0">
                    <a:srgbClr val="5B9BD5"/>
                  </a:outerShdw>
                </a:effectLst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tseyor.org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CFA0A8C0-C6AC-BD0E-21BE-4BD074755479}"/>
              </a:ext>
            </a:extLst>
          </p:cNvPr>
          <p:cNvSpPr txBox="1"/>
          <p:nvPr/>
        </p:nvSpPr>
        <p:spPr>
          <a:xfrm>
            <a:off x="189614" y="4534487"/>
            <a:ext cx="20867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Grupo </a:t>
            </a:r>
            <a:r>
              <a:rPr kumimoji="0" lang="es-MX" sz="32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de</a:t>
            </a:r>
            <a:r>
              <a:rPr kumimoji="0" lang="es-MX" sz="28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 contacto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480985D0-4B78-0D90-7910-A495DD60D552}"/>
              </a:ext>
            </a:extLst>
          </p:cNvPr>
          <p:cNvSpPr txBox="1"/>
          <p:nvPr/>
        </p:nvSpPr>
        <p:spPr>
          <a:xfrm>
            <a:off x="2238537" y="5624575"/>
            <a:ext cx="35130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Del Comunicado </a:t>
            </a:r>
            <a:r>
              <a:rPr kumimoji="0" lang="es-MX" sz="2400" b="1" i="0" u="none" strike="noStrike" kern="1200" cap="none" spc="30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Interdimensional</a:t>
            </a:r>
            <a:r>
              <a:rPr kumimoji="0" lang="es-MX" sz="24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 162</a:t>
            </a:r>
          </a:p>
        </p:txBody>
      </p:sp>
      <p:sp>
        <p:nvSpPr>
          <p:cNvPr id="10" name="Octágono 9">
            <a:extLst>
              <a:ext uri="{FF2B5EF4-FFF2-40B4-BE49-F238E27FC236}">
                <a16:creationId xmlns:a16="http://schemas.microsoft.com/office/drawing/2014/main" id="{58953405-0469-9CAD-91DB-F9B42EF05F6A}"/>
              </a:ext>
            </a:extLst>
          </p:cNvPr>
          <p:cNvSpPr/>
          <p:nvPr/>
        </p:nvSpPr>
        <p:spPr>
          <a:xfrm>
            <a:off x="9509495" y="6040073"/>
            <a:ext cx="2275367" cy="533395"/>
          </a:xfrm>
          <a:prstGeom prst="octagon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Aium</a:t>
            </a:r>
            <a:r>
              <a:rPr kumimoji="0" lang="es-MX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 </a:t>
            </a:r>
            <a:r>
              <a:rPr kumimoji="0" lang="es-MX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om</a:t>
            </a:r>
            <a:endParaRPr kumimoji="0" lang="es-MX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lgerian" panose="04020705040A02060702" pitchFamily="8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4226718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B8ACD6-B94F-E3C2-F1B2-8D89225A2A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: biselado 2">
            <a:extLst>
              <a:ext uri="{FF2B5EF4-FFF2-40B4-BE49-F238E27FC236}">
                <a16:creationId xmlns:a16="http://schemas.microsoft.com/office/drawing/2014/main" id="{642DCECE-76D1-0AE0-CCB4-69C6AA31D38A}"/>
              </a:ext>
            </a:extLst>
          </p:cNvPr>
          <p:cNvSpPr/>
          <p:nvPr/>
        </p:nvSpPr>
        <p:spPr>
          <a:xfrm>
            <a:off x="83128" y="125656"/>
            <a:ext cx="4405746" cy="6607653"/>
          </a:xfrm>
          <a:prstGeom prst="bevel">
            <a:avLst>
              <a:gd name="adj" fmla="val 6132"/>
            </a:avLst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A360B0D-614A-7076-8C61-47CDC174EC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0017" y="2493818"/>
            <a:ext cx="2077974" cy="2075043"/>
          </a:xfrm>
          <a:prstGeom prst="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63C57E59-CC27-BD8F-D0A8-79CC8A780D37}"/>
              </a:ext>
            </a:extLst>
          </p:cNvPr>
          <p:cNvSpPr/>
          <p:nvPr/>
        </p:nvSpPr>
        <p:spPr>
          <a:xfrm>
            <a:off x="4675909" y="157824"/>
            <a:ext cx="7432963" cy="6564852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5">
                <a:lumMod val="75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2" descr="Vista previa de imagen">
            <a:extLst>
              <a:ext uri="{FF2B5EF4-FFF2-40B4-BE49-F238E27FC236}">
                <a16:creationId xmlns:a16="http://schemas.microsoft.com/office/drawing/2014/main" id="{F92FCE43-5816-F2DD-5F87-AC0352FF7D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658" y="1489950"/>
            <a:ext cx="691757" cy="691757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D1B9362B-6A4B-E35B-0722-1E7D56F299E0}"/>
              </a:ext>
            </a:extLst>
          </p:cNvPr>
          <p:cNvSpPr/>
          <p:nvPr/>
        </p:nvSpPr>
        <p:spPr>
          <a:xfrm rot="16200000">
            <a:off x="649859" y="1571023"/>
            <a:ext cx="3078289" cy="229316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ircl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6000" b="1" i="0" u="none" strike="noStrike" kern="120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4472C4">
                    <a:lumMod val="50000"/>
                  </a:srgbClr>
                </a:solidFill>
                <a:effectLst>
                  <a:outerShdw dist="38100" dir="2700000" algn="bl" rotWithShape="0">
                    <a:srgbClr val="5B9BD5"/>
                  </a:outerShdw>
                </a:effectLst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tseyor.org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89D51F2-93BA-1DE1-3DD4-7B0F413F6982}"/>
              </a:ext>
            </a:extLst>
          </p:cNvPr>
          <p:cNvSpPr txBox="1"/>
          <p:nvPr/>
        </p:nvSpPr>
        <p:spPr>
          <a:xfrm>
            <a:off x="189614" y="4534487"/>
            <a:ext cx="20867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Grupo </a:t>
            </a:r>
            <a:r>
              <a:rPr kumimoji="0" lang="es-MX" sz="32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de</a:t>
            </a:r>
            <a:r>
              <a:rPr kumimoji="0" lang="es-MX" sz="28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 contacto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7790EA62-8FC5-118C-ABDC-FDE767C4A538}"/>
              </a:ext>
            </a:extLst>
          </p:cNvPr>
          <p:cNvSpPr txBox="1"/>
          <p:nvPr/>
        </p:nvSpPr>
        <p:spPr>
          <a:xfrm>
            <a:off x="1042420" y="5579028"/>
            <a:ext cx="35130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Del Comunicado </a:t>
            </a:r>
            <a:r>
              <a:rPr kumimoji="0" lang="es-MX" sz="2400" b="1" i="0" u="none" strike="noStrike" kern="1200" cap="none" spc="30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Interdimensional</a:t>
            </a:r>
            <a:r>
              <a:rPr kumimoji="0" lang="es-MX" sz="2400" b="1" i="0" u="none" strike="noStrike" kern="1200" cap="none" spc="30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ivaldi" panose="03020602050506090804" pitchFamily="66" charset="0"/>
                <a:ea typeface="+mn-ea"/>
                <a:cs typeface="+mn-cs"/>
              </a:rPr>
              <a:t> 162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4213C2C4-1ACD-4F8F-4A6E-761DAB667E1D}"/>
              </a:ext>
            </a:extLst>
          </p:cNvPr>
          <p:cNvSpPr txBox="1"/>
          <p:nvPr/>
        </p:nvSpPr>
        <p:spPr>
          <a:xfrm>
            <a:off x="5147726" y="373134"/>
            <a:ext cx="6257260" cy="63164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5400" b="1" i="0" u="none" strike="noStrike" kern="1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“…os pido de todo corazón que os améis profundamente. De la misma forma que el Cristo Cósmico os ama. Y amad siempre, siempre, siempre.”</a:t>
            </a:r>
          </a:p>
        </p:txBody>
      </p:sp>
      <p:sp>
        <p:nvSpPr>
          <p:cNvPr id="11" name="Octágono 10">
            <a:extLst>
              <a:ext uri="{FF2B5EF4-FFF2-40B4-BE49-F238E27FC236}">
                <a16:creationId xmlns:a16="http://schemas.microsoft.com/office/drawing/2014/main" id="{A7A040B7-7DE5-B3F4-066E-CE59B266D632}"/>
              </a:ext>
            </a:extLst>
          </p:cNvPr>
          <p:cNvSpPr/>
          <p:nvPr/>
        </p:nvSpPr>
        <p:spPr>
          <a:xfrm rot="20956225">
            <a:off x="9743411" y="5869171"/>
            <a:ext cx="1895491" cy="566073"/>
          </a:xfrm>
          <a:prstGeom prst="octagon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Aium</a:t>
            </a: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 </a:t>
            </a:r>
            <a:r>
              <a:rPr kumimoji="0" lang="es-MX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om</a:t>
            </a:r>
            <a:endParaRPr kumimoji="0" lang="es-MX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lgerian" panose="04020705040A02060702" pitchFamily="8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9342722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theme/theme1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Reflejo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40000"/>
                <a:lumMod val="105000"/>
              </a:schemeClr>
            </a:gs>
            <a:gs pos="41000">
              <a:schemeClr val="phClr">
                <a:tint val="57000"/>
                <a:satMod val="160000"/>
                <a:lumMod val="99000"/>
              </a:schemeClr>
            </a:gs>
            <a:gs pos="100000">
              <a:schemeClr val="phClr">
                <a:tint val="80000"/>
                <a:satMod val="18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15000"/>
                <a:lumMod val="114000"/>
              </a:schemeClr>
            </a:gs>
            <a:gs pos="60000">
              <a:schemeClr val="phClr">
                <a:tint val="100000"/>
                <a:shade val="96000"/>
                <a:satMod val="100000"/>
                <a:lumMod val="108000"/>
              </a:schemeClr>
            </a:gs>
            <a:gs pos="100000">
              <a:schemeClr val="phClr">
                <a:shade val="91000"/>
                <a:sat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50800" dist="31750" dir="5400000" sy="98000" rotWithShape="0">
              <a:srgbClr val="000000">
                <a:alpha val="4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4800000"/>
            </a:lightRig>
          </a:scene3d>
          <a:sp3d prstMaterial="matte">
            <a:bevelT w="25400" h="44450"/>
          </a:sp3d>
        </a:effectStyle>
        <a:effectStyle>
          <a:effectLst>
            <a:reflection blurRad="25400" stA="32000" endPos="28000" dist="8889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480</Words>
  <Application>Microsoft Office PowerPoint</Application>
  <PresentationFormat>Panorámica</PresentationFormat>
  <Paragraphs>69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24" baseType="lpstr">
      <vt:lpstr>Algerian</vt:lpstr>
      <vt:lpstr>Arial</vt:lpstr>
      <vt:lpstr>Blackadder ITC</vt:lpstr>
      <vt:lpstr>Calibri</vt:lpstr>
      <vt:lpstr>Calibri Light</vt:lpstr>
      <vt:lpstr>Edwardian Script ITC</vt:lpstr>
      <vt:lpstr>Freestyle Script</vt:lpstr>
      <vt:lpstr>Monotype Corsiva</vt:lpstr>
      <vt:lpstr>Vivaldi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AránValles Pm</dc:creator>
  <cp:lastModifiedBy>AránValles Pm</cp:lastModifiedBy>
  <cp:revision>5</cp:revision>
  <dcterms:created xsi:type="dcterms:W3CDTF">2026-02-24T01:43:28Z</dcterms:created>
  <dcterms:modified xsi:type="dcterms:W3CDTF">2026-02-24T02:05:11Z</dcterms:modified>
</cp:coreProperties>
</file>